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  <p:sldMasterId id="2147483708" r:id="rId2"/>
  </p:sldMasterIdLst>
  <p:sldIdLst>
    <p:sldId id="265" r:id="rId3"/>
    <p:sldId id="256" r:id="rId4"/>
    <p:sldId id="257" r:id="rId5"/>
    <p:sldId id="258" r:id="rId6"/>
    <p:sldId id="259" r:id="rId7"/>
    <p:sldId id="260" r:id="rId8"/>
    <p:sldId id="261" r:id="rId9"/>
    <p:sldId id="264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59" y="959313"/>
            <a:ext cx="5760741" cy="257189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5459" y="3531205"/>
            <a:ext cx="576074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5459" y="329308"/>
            <a:ext cx="339214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6200" y="131730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788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879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447" y="796298"/>
            <a:ext cx="1103027" cy="466256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1910" y="796298"/>
            <a:ext cx="5301095" cy="466256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5605390" y="3050294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5257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146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241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621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262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148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25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3715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61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7353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65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559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6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1756130"/>
            <a:ext cx="5764142" cy="205006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460" y="3806196"/>
            <a:ext cx="576414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698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59" y="959314"/>
            <a:ext cx="6564015" cy="10441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5459" y="2172548"/>
            <a:ext cx="3125871" cy="32789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3822" y="2172548"/>
            <a:ext cx="3125652" cy="32789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349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52" y="959903"/>
            <a:ext cx="6571344" cy="1044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131" y="2169094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131" y="2973815"/>
            <a:ext cx="3125766" cy="2491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822" y="2172548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3822" y="2971035"/>
            <a:ext cx="3125652" cy="24849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665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741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480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041" y="959313"/>
            <a:ext cx="2425950" cy="224205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77" y="960890"/>
            <a:ext cx="3828178" cy="449691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041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125460" y="643464"/>
            <a:ext cx="6574536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4596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077" y="1129512"/>
            <a:ext cx="3386166" cy="1918487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420" y="3057166"/>
            <a:ext cx="3390817" cy="20925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4592" y="5469857"/>
            <a:ext cx="3393977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459" y="318641"/>
            <a:ext cx="2601032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6491" y="131730"/>
            <a:ext cx="795746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125460" y="643464"/>
            <a:ext cx="339242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883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854"/>
            <a:ext cx="9144000" cy="7429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468769"/>
            <a:ext cx="9144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6121005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8684" y="2167385"/>
            <a:ext cx="6571343" cy="3288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309" y="330371"/>
            <a:ext cx="2368292" cy="304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8684" y="329308"/>
            <a:ext cx="3388498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3728" y="131730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7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3382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6619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720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Reasons For Not Becoming A Christian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Luke 14:15-24</a:t>
            </a:r>
          </a:p>
        </p:txBody>
      </p:sp>
    </p:spTree>
    <p:extLst>
      <p:ext uri="{BB962C8B-B14F-4D97-AF65-F5344CB8AC3E}">
        <p14:creationId xmlns:p14="http://schemas.microsoft.com/office/powerpoint/2010/main" val="2891781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“I’m A Good Person”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Acts 10:1-6; 11:14</a:t>
            </a:r>
          </a:p>
          <a:p>
            <a:r>
              <a:rPr lang="en-US" sz="2800" b="1" dirty="0">
                <a:solidFill>
                  <a:schemeClr val="accent1"/>
                </a:solidFill>
              </a:rPr>
              <a:t>Romans 3:23</a:t>
            </a:r>
          </a:p>
        </p:txBody>
      </p:sp>
    </p:spTree>
    <p:extLst>
      <p:ext uri="{BB962C8B-B14F-4D97-AF65-F5344CB8AC3E}">
        <p14:creationId xmlns:p14="http://schemas.microsoft.com/office/powerpoint/2010/main" val="1458671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“I’ve Been Too Bad”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Saul was a bad person</a:t>
            </a:r>
          </a:p>
          <a:p>
            <a:pPr lvl="1"/>
            <a:r>
              <a:rPr lang="en-US" sz="2400" b="1" dirty="0">
                <a:solidFill>
                  <a:schemeClr val="accent1"/>
                </a:solidFill>
              </a:rPr>
              <a:t>Acts 26:9-11; Gal. 1:13</a:t>
            </a:r>
          </a:p>
          <a:p>
            <a:r>
              <a:rPr lang="en-US" sz="2800" b="1" dirty="0"/>
              <a:t>He was saved - </a:t>
            </a:r>
            <a:r>
              <a:rPr lang="en-US" sz="2800" b="1" dirty="0">
                <a:solidFill>
                  <a:schemeClr val="accent1"/>
                </a:solidFill>
              </a:rPr>
              <a:t>1 Tim. 1:12-16</a:t>
            </a:r>
          </a:p>
          <a:p>
            <a:r>
              <a:rPr lang="en-US" sz="2800" b="1" dirty="0"/>
              <a:t>The Jews killed the Son of God, yet they could be saved - </a:t>
            </a:r>
            <a:r>
              <a:rPr lang="en-US" sz="2800" b="1" dirty="0">
                <a:solidFill>
                  <a:schemeClr val="accent1"/>
                </a:solidFill>
              </a:rPr>
              <a:t>Acts 2:36-38</a:t>
            </a:r>
          </a:p>
        </p:txBody>
      </p:sp>
    </p:spTree>
    <p:extLst>
      <p:ext uri="{BB962C8B-B14F-4D97-AF65-F5344CB8AC3E}">
        <p14:creationId xmlns:p14="http://schemas.microsoft.com/office/powerpoint/2010/main" val="1524837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83" y="956172"/>
            <a:ext cx="7458725" cy="1049235"/>
          </a:xfrm>
        </p:spPr>
        <p:txBody>
          <a:bodyPr/>
          <a:lstStyle/>
          <a:p>
            <a:r>
              <a:rPr lang="en-US" b="1" dirty="0"/>
              <a:t>“There Are Hypocrites in the Church”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684" y="2167385"/>
            <a:ext cx="7312951" cy="3769589"/>
          </a:xfrm>
        </p:spPr>
        <p:txBody>
          <a:bodyPr>
            <a:normAutofit/>
          </a:bodyPr>
          <a:lstStyle/>
          <a:p>
            <a:r>
              <a:rPr lang="en-US" sz="2800" b="1" dirty="0"/>
              <a:t>There may be, but are you consistent in your application of this standard?</a:t>
            </a:r>
          </a:p>
          <a:p>
            <a:r>
              <a:rPr lang="en-US" sz="2800" b="1" dirty="0"/>
              <a:t>Are you confusing hypocrisy with a lack of perfection?</a:t>
            </a:r>
          </a:p>
          <a:p>
            <a:r>
              <a:rPr lang="en-US" sz="2800" b="1" dirty="0"/>
              <a:t>I would rather go to church with hypocrites than go to Hell with them!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494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684" y="956172"/>
            <a:ext cx="7246690" cy="1049235"/>
          </a:xfrm>
        </p:spPr>
        <p:txBody>
          <a:bodyPr/>
          <a:lstStyle/>
          <a:p>
            <a:r>
              <a:rPr lang="en-US" b="1" dirty="0"/>
              <a:t>“I Can’t Condemn My Loved Ones”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684" y="2167385"/>
            <a:ext cx="7008151" cy="3288635"/>
          </a:xfrm>
        </p:spPr>
        <p:txBody>
          <a:bodyPr>
            <a:normAutofit fontScale="92500"/>
          </a:bodyPr>
          <a:lstStyle/>
          <a:p>
            <a:r>
              <a:rPr lang="en-US" sz="2800" b="1" dirty="0"/>
              <a:t>We are to love the Lord more than our family - </a:t>
            </a:r>
            <a:r>
              <a:rPr lang="en-US" sz="2800" b="1" dirty="0">
                <a:solidFill>
                  <a:schemeClr val="accent1"/>
                </a:solidFill>
              </a:rPr>
              <a:t>Matt. 10:37</a:t>
            </a:r>
            <a:endParaRPr lang="en-US" sz="2400" b="1" dirty="0">
              <a:solidFill>
                <a:schemeClr val="accent1"/>
              </a:solidFill>
            </a:endParaRPr>
          </a:p>
          <a:p>
            <a:r>
              <a:rPr lang="en-US" sz="2800" b="1" dirty="0"/>
              <a:t>Our present actions do not change the fate of our departed loved ones.</a:t>
            </a:r>
          </a:p>
          <a:p>
            <a:r>
              <a:rPr lang="en-US" sz="2800" b="1" dirty="0"/>
              <a:t>If our loved ones are lost, they would not want us to join them - </a:t>
            </a:r>
            <a:r>
              <a:rPr lang="en-US" sz="2800" b="1" dirty="0">
                <a:solidFill>
                  <a:schemeClr val="accent1"/>
                </a:solidFill>
              </a:rPr>
              <a:t>Luke 16:19-31</a:t>
            </a:r>
          </a:p>
        </p:txBody>
      </p:sp>
    </p:spTree>
    <p:extLst>
      <p:ext uri="{BB962C8B-B14F-4D97-AF65-F5344CB8AC3E}">
        <p14:creationId xmlns:p14="http://schemas.microsoft.com/office/powerpoint/2010/main" val="3748282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“I Will When I Am Older”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684" y="2167385"/>
            <a:ext cx="6981646" cy="3288635"/>
          </a:xfrm>
        </p:spPr>
        <p:txBody>
          <a:bodyPr>
            <a:normAutofit fontScale="92500"/>
          </a:bodyPr>
          <a:lstStyle/>
          <a:p>
            <a:r>
              <a:rPr lang="en-US" sz="2800" b="1" dirty="0"/>
              <a:t>We are not promised tomorrow </a:t>
            </a:r>
          </a:p>
          <a:p>
            <a:pPr lvl="1"/>
            <a:r>
              <a:rPr lang="en-US" sz="2400" b="1" dirty="0">
                <a:solidFill>
                  <a:schemeClr val="accent1"/>
                </a:solidFill>
              </a:rPr>
              <a:t>James 4:13-15</a:t>
            </a:r>
          </a:p>
          <a:p>
            <a:r>
              <a:rPr lang="en-US" sz="2800" b="1" dirty="0"/>
              <a:t>The days of one’s youth belong to God</a:t>
            </a:r>
          </a:p>
          <a:p>
            <a:pPr lvl="1"/>
            <a:r>
              <a:rPr lang="en-US" sz="2400" b="1" dirty="0">
                <a:solidFill>
                  <a:schemeClr val="accent1"/>
                </a:solidFill>
              </a:rPr>
              <a:t>Ecclesiastes 12:1</a:t>
            </a:r>
          </a:p>
          <a:p>
            <a:r>
              <a:rPr lang="en-US" sz="2800" b="1" dirty="0"/>
              <a:t>There will never be a more convenient time to become a Christian - </a:t>
            </a:r>
            <a:r>
              <a:rPr lang="en-US" sz="2800" b="1" dirty="0">
                <a:solidFill>
                  <a:schemeClr val="accent1"/>
                </a:solidFill>
              </a:rPr>
              <a:t>Acts 24:25</a:t>
            </a:r>
          </a:p>
        </p:txBody>
      </p:sp>
    </p:spTree>
    <p:extLst>
      <p:ext uri="{BB962C8B-B14F-4D97-AF65-F5344CB8AC3E}">
        <p14:creationId xmlns:p14="http://schemas.microsoft.com/office/powerpoint/2010/main" val="2844649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Reasons For Not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Becoming A Christian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684" y="2392670"/>
            <a:ext cx="6571343" cy="3288635"/>
          </a:xfrm>
        </p:spPr>
        <p:txBody>
          <a:bodyPr>
            <a:normAutofit/>
          </a:bodyPr>
          <a:lstStyle/>
          <a:p>
            <a:r>
              <a:rPr lang="en-US" sz="2800" b="1" dirty="0"/>
              <a:t>I’m a good person.</a:t>
            </a:r>
          </a:p>
          <a:p>
            <a:r>
              <a:rPr lang="en-US" sz="2800" b="1" dirty="0"/>
              <a:t>I’ve been too bad.</a:t>
            </a:r>
          </a:p>
          <a:p>
            <a:r>
              <a:rPr lang="en-US" sz="2800" b="1" dirty="0"/>
              <a:t>There are hypocrites in the church.</a:t>
            </a:r>
          </a:p>
          <a:p>
            <a:r>
              <a:rPr lang="en-US" sz="2800" b="1" dirty="0"/>
              <a:t>I can’t condemn my loved ones.</a:t>
            </a:r>
          </a:p>
          <a:p>
            <a:r>
              <a:rPr lang="en-US" sz="2800" b="1" dirty="0"/>
              <a:t>I will when I am older.</a:t>
            </a:r>
          </a:p>
        </p:txBody>
      </p:sp>
    </p:spTree>
    <p:extLst>
      <p:ext uri="{BB962C8B-B14F-4D97-AF65-F5344CB8AC3E}">
        <p14:creationId xmlns:p14="http://schemas.microsoft.com/office/powerpoint/2010/main" val="22808598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Reasons For Not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Becoming A Christian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684" y="2392670"/>
            <a:ext cx="6571343" cy="3288635"/>
          </a:xfrm>
        </p:spPr>
        <p:txBody>
          <a:bodyPr>
            <a:normAutofit/>
          </a:bodyPr>
          <a:lstStyle/>
          <a:p>
            <a:r>
              <a:rPr lang="en-US" sz="2800" b="1" dirty="0"/>
              <a:t>I’m a good person.</a:t>
            </a:r>
          </a:p>
          <a:p>
            <a:r>
              <a:rPr lang="en-US" sz="2800" b="1" dirty="0"/>
              <a:t>I’ve been too bad.</a:t>
            </a:r>
          </a:p>
          <a:p>
            <a:r>
              <a:rPr lang="en-US" sz="2800" b="1" dirty="0"/>
              <a:t>There are hypocrites in the church.</a:t>
            </a:r>
          </a:p>
          <a:p>
            <a:r>
              <a:rPr lang="en-US" sz="2800" b="1" dirty="0"/>
              <a:t>I can’t condemn my loved ones.</a:t>
            </a:r>
          </a:p>
          <a:p>
            <a:r>
              <a:rPr lang="en-US" sz="2800" b="1" dirty="0"/>
              <a:t>I will when I am older.</a:t>
            </a:r>
          </a:p>
        </p:txBody>
      </p:sp>
      <p:sp>
        <p:nvSpPr>
          <p:cNvPr id="4" name="TextBox 3"/>
          <p:cNvSpPr txBox="1"/>
          <p:nvPr/>
        </p:nvSpPr>
        <p:spPr>
          <a:xfrm rot="20956163">
            <a:off x="675765" y="2467634"/>
            <a:ext cx="7672771" cy="258532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There is no good reason for not becoming a Christian!</a:t>
            </a:r>
            <a:endParaRPr lang="en-US" sz="11500" b="1" dirty="0">
              <a:ln w="222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6305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49</TotalTime>
  <Words>282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Gallery</vt:lpstr>
      <vt:lpstr>Office Theme</vt:lpstr>
      <vt:lpstr>PowerPoint Presentation</vt:lpstr>
      <vt:lpstr>Reasons For Not Becoming A Christian</vt:lpstr>
      <vt:lpstr>“I’m A Good Person”</vt:lpstr>
      <vt:lpstr>“I’ve Been Too Bad”</vt:lpstr>
      <vt:lpstr>“There Are Hypocrites in the Church”</vt:lpstr>
      <vt:lpstr>“I Can’t Condemn My Loved Ones”</vt:lpstr>
      <vt:lpstr>“I Will When I Am Older”</vt:lpstr>
      <vt:lpstr>Reasons For Not  Becoming A Christian</vt:lpstr>
      <vt:lpstr>Reasons For Not  Becoming A Christian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Reasons For Not Becoming A Christian</dc:title>
  <dc:creator>Heath Rogers</dc:creator>
  <cp:lastModifiedBy>Heath Rogers</cp:lastModifiedBy>
  <cp:revision>5</cp:revision>
  <dcterms:created xsi:type="dcterms:W3CDTF">2017-03-18T13:12:17Z</dcterms:created>
  <dcterms:modified xsi:type="dcterms:W3CDTF">2017-03-18T14:01:23Z</dcterms:modified>
</cp:coreProperties>
</file>