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7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1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0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7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13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45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71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23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66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97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79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9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25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06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5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5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9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9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3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3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7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E35C8-D79F-47C1-A28E-4020E856E3ED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C01D4-7E2A-4EFF-9361-AFB07B994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82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919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may contain: sky, cloud, twilight, outdoor and n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50087"/>
            <a:ext cx="7772400" cy="1260475"/>
          </a:xfrm>
        </p:spPr>
        <p:txBody>
          <a:bodyPr>
            <a:normAutofit/>
          </a:bodyPr>
          <a:lstStyle/>
          <a:p>
            <a:r>
              <a:rPr lang="en-US" sz="72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Psalm 105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157554"/>
            <a:ext cx="6858000" cy="1655762"/>
          </a:xfrm>
        </p:spPr>
        <p:txBody>
          <a:bodyPr>
            <a:normAutofit/>
          </a:bodyPr>
          <a:lstStyle/>
          <a:p>
            <a:r>
              <a:rPr lang="en-US" sz="4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Faithfulness of God</a:t>
            </a:r>
          </a:p>
        </p:txBody>
      </p:sp>
    </p:spTree>
    <p:extLst>
      <p:ext uri="{BB962C8B-B14F-4D97-AF65-F5344CB8AC3E}">
        <p14:creationId xmlns:p14="http://schemas.microsoft.com/office/powerpoint/2010/main" val="689877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US" b="1" dirty="0"/>
              <a:t>Psalm 105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 Call To Praise (vs. 1-7)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God’s Covenant With Abraham (vs. 8-15)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God’s Providential Preparation (vs. 16-25)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God’s Deliverance and Provision (vs. 26-41)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Keeps His Promise (vs. 42-45)</a:t>
            </a:r>
          </a:p>
        </p:txBody>
      </p:sp>
    </p:spTree>
    <p:extLst>
      <p:ext uri="{BB962C8B-B14F-4D97-AF65-F5344CB8AC3E}">
        <p14:creationId xmlns:p14="http://schemas.microsoft.com/office/powerpoint/2010/main" val="908335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Observations From Psalm 105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God is Faithful</a:t>
            </a:r>
          </a:p>
          <a:p>
            <a:pPr lvl="1"/>
            <a:r>
              <a:rPr lang="en-US" b="1" dirty="0"/>
              <a:t>Ps. 89:1-8; Titus 1:2; Heb. 6:18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Proper Response To God’s Faithfulness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Supplements Israel’s History</a:t>
            </a:r>
          </a:p>
          <a:p>
            <a:pPr lvl="1"/>
            <a:r>
              <a:rPr lang="en-US" b="1" dirty="0"/>
              <a:t>“Anointed Ones” and “Prophets” (v. 15)</a:t>
            </a:r>
          </a:p>
          <a:p>
            <a:pPr lvl="1"/>
            <a:r>
              <a:rPr lang="en-US" b="1" dirty="0"/>
              <a:t>Joseph (v. 18)</a:t>
            </a:r>
          </a:p>
          <a:p>
            <a:pPr lvl="1"/>
            <a:r>
              <a:rPr lang="en-US" b="1" dirty="0"/>
              <a:t>The Land of Ham (vs. 23, 27)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 Type of Our Deliverance from Sin</a:t>
            </a:r>
          </a:p>
          <a:p>
            <a:pPr lvl="1"/>
            <a:r>
              <a:rPr lang="en-US" b="1" dirty="0"/>
              <a:t>Hebrews 4:1</a:t>
            </a:r>
          </a:p>
        </p:txBody>
      </p:sp>
    </p:spTree>
    <p:extLst>
      <p:ext uri="{BB962C8B-B14F-4D97-AF65-F5344CB8AC3E}">
        <p14:creationId xmlns:p14="http://schemas.microsoft.com/office/powerpoint/2010/main" val="4275106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8812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116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1_Office Theme</vt:lpstr>
      <vt:lpstr>PowerPoint Presentation</vt:lpstr>
      <vt:lpstr>Psalm 105</vt:lpstr>
      <vt:lpstr>Psalm 105</vt:lpstr>
      <vt:lpstr>Observations From Psalm 105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105</dc:title>
  <dc:creator>Heath Rogers</dc:creator>
  <cp:lastModifiedBy>Heath Rogers</cp:lastModifiedBy>
  <cp:revision>4</cp:revision>
  <dcterms:created xsi:type="dcterms:W3CDTF">2017-03-18T01:33:35Z</dcterms:created>
  <dcterms:modified xsi:type="dcterms:W3CDTF">2017-03-18T22:17:00Z</dcterms:modified>
</cp:coreProperties>
</file>