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0" r:id="rId1"/>
    <p:sldMasterId id="2147483840" r:id="rId2"/>
  </p:sldMasterIdLst>
  <p:notesMasterIdLst>
    <p:notesMasterId r:id="rId8"/>
  </p:notesMasterIdLst>
  <p:sldIdLst>
    <p:sldId id="259" r:id="rId3"/>
    <p:sldId id="256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F8D20-B938-4FF4-B595-B163BD9B1E44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311E1-C6F9-457A-95A6-D42C5BB7B7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8E5B-0D98-4FE1-9B26-D1041E3A89F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713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29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22939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931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747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610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5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1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8E5B-0D98-4FE1-9B26-D1041E3A89F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60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91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357F-39F6-401C-9FF8-3072724998F3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98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50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83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11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528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66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A624-F501-46A9-B8CA-4949E24E27C8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08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40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8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357F-39F6-401C-9FF8-3072724998F3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6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5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0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7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1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A624-F501-46A9-B8CA-4949E24E27C8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1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49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love of many will grow cold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Matthew 24:9-13</a:t>
            </a:r>
          </a:p>
        </p:txBody>
      </p:sp>
    </p:spTree>
    <p:extLst>
      <p:ext uri="{BB962C8B-B14F-4D97-AF65-F5344CB8AC3E}">
        <p14:creationId xmlns:p14="http://schemas.microsoft.com/office/powerpoint/2010/main" val="56930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Our Love Must Never </a:t>
            </a:r>
            <a:br>
              <a:rPr lang="en-US" sz="4400" b="1" dirty="0"/>
            </a:br>
            <a:r>
              <a:rPr lang="en-US" sz="4400" b="1" dirty="0"/>
              <a:t>Grow Cold For…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967446"/>
          </a:xfrm>
        </p:spPr>
        <p:txBody>
          <a:bodyPr>
            <a:normAutofit/>
          </a:bodyPr>
          <a:lstStyle/>
          <a:p>
            <a:r>
              <a:rPr lang="en-US" sz="3600" b="1" dirty="0"/>
              <a:t>Our spouse</a:t>
            </a:r>
          </a:p>
          <a:p>
            <a:r>
              <a:rPr lang="en-US" sz="3600" b="1" dirty="0"/>
              <a:t>The truth</a:t>
            </a:r>
          </a:p>
          <a:p>
            <a:r>
              <a:rPr lang="en-US" sz="3600" b="1" dirty="0"/>
              <a:t>The lord</a:t>
            </a:r>
          </a:p>
          <a:p>
            <a:r>
              <a:rPr lang="en-US" sz="3600" b="1" dirty="0"/>
              <a:t>The church</a:t>
            </a:r>
          </a:p>
          <a:p>
            <a:r>
              <a:rPr lang="en-US" sz="3600" b="1" dirty="0"/>
              <a:t>The lost</a:t>
            </a:r>
          </a:p>
        </p:txBody>
      </p:sp>
    </p:spTree>
    <p:extLst>
      <p:ext uri="{BB962C8B-B14F-4D97-AF65-F5344CB8AC3E}">
        <p14:creationId xmlns:p14="http://schemas.microsoft.com/office/powerpoint/2010/main" val="316044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If your Love has </a:t>
            </a:r>
            <a:br>
              <a:rPr lang="en-US" sz="4400" b="1" dirty="0"/>
            </a:br>
            <a:r>
              <a:rPr lang="en-US" sz="4400" b="1" dirty="0"/>
              <a:t>Grown Cold…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967446"/>
          </a:xfrm>
        </p:spPr>
        <p:txBody>
          <a:bodyPr>
            <a:normAutofit/>
          </a:bodyPr>
          <a:lstStyle/>
          <a:p>
            <a:r>
              <a:rPr lang="en-US" sz="3600" b="1" dirty="0"/>
              <a:t>Stir it up - </a:t>
            </a:r>
            <a:r>
              <a:rPr lang="en-US" sz="3200" b="1" dirty="0" err="1">
                <a:solidFill>
                  <a:srgbClr val="002060"/>
                </a:solidFill>
              </a:rPr>
              <a:t>heb.</a:t>
            </a:r>
            <a:r>
              <a:rPr lang="en-US" sz="3200" b="1" dirty="0">
                <a:solidFill>
                  <a:srgbClr val="002060"/>
                </a:solidFill>
              </a:rPr>
              <a:t> 10:24</a:t>
            </a:r>
          </a:p>
          <a:p>
            <a:r>
              <a:rPr lang="en-US" sz="3600" b="1" dirty="0"/>
              <a:t>Remember and repent - </a:t>
            </a:r>
            <a:r>
              <a:rPr lang="en-US" sz="3200" b="1" dirty="0">
                <a:solidFill>
                  <a:srgbClr val="002060"/>
                </a:solidFill>
              </a:rPr>
              <a:t>rev. 2:5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7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86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</TotalTime>
  <Words>41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Droplet</vt:lpstr>
      <vt:lpstr>Office Theme</vt:lpstr>
      <vt:lpstr>PowerPoint Presentation</vt:lpstr>
      <vt:lpstr>The love of many will grow cold</vt:lpstr>
      <vt:lpstr>Our Love Must Never  Grow Cold For…</vt:lpstr>
      <vt:lpstr>If your Love has  Grown Cold…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of many will grow cold</dc:title>
  <dc:creator>Heath Rogers</dc:creator>
  <cp:lastModifiedBy>Michael Hepner</cp:lastModifiedBy>
  <cp:revision>4</cp:revision>
  <dcterms:created xsi:type="dcterms:W3CDTF">2017-03-11T00:53:07Z</dcterms:created>
  <dcterms:modified xsi:type="dcterms:W3CDTF">2017-03-18T14:45:32Z</dcterms:modified>
</cp:coreProperties>
</file>