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  <p:sldMasterId id="2147483682" r:id="rId2"/>
    <p:sldMasterId id="2147483711" r:id="rId3"/>
  </p:sldMasterIdLst>
  <p:notesMasterIdLst>
    <p:notesMasterId r:id="rId11"/>
  </p:notesMasterIdLst>
  <p:sldIdLst>
    <p:sldId id="261" r:id="rId4"/>
    <p:sldId id="256" r:id="rId5"/>
    <p:sldId id="257" r:id="rId6"/>
    <p:sldId id="258" r:id="rId7"/>
    <p:sldId id="259" r:id="rId8"/>
    <p:sldId id="260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6008D-56BA-4F5F-8738-A008CBE47BE9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7CC70-8B72-4E9E-9A29-7CC1A9B3F1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14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9583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17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4595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19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50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9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46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522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89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14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369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36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67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531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299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08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588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5909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540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224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1876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17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163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338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230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540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519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779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0741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875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9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640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3059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035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1781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7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1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8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6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33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02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034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38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168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Does Jesus Care?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Mark 4:35-41</a:t>
            </a:r>
          </a:p>
        </p:txBody>
      </p:sp>
    </p:spTree>
    <p:extLst>
      <p:ext uri="{BB962C8B-B14F-4D97-AF65-F5344CB8AC3E}">
        <p14:creationId xmlns:p14="http://schemas.microsoft.com/office/powerpoint/2010/main" val="178439855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What Jesus Has Done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 He Came Into This World</a:t>
            </a:r>
          </a:p>
          <a:p>
            <a:pPr marL="457200" lvl="1" indent="0">
              <a:buNone/>
            </a:pPr>
            <a:r>
              <a:rPr lang="en-US" sz="2800" dirty="0"/>
              <a:t>	John 1:10-12; Mark 10:45</a:t>
            </a:r>
          </a:p>
          <a:p>
            <a:r>
              <a:rPr lang="en-US" sz="3200" b="1" dirty="0"/>
              <a:t> He Lived A Perfect Life</a:t>
            </a:r>
          </a:p>
          <a:p>
            <a:pPr marL="457200" lvl="1" indent="0">
              <a:buNone/>
            </a:pPr>
            <a:r>
              <a:rPr lang="en-US" sz="2800" dirty="0"/>
              <a:t>	Heb. 9:12-14; 1 Pet. 2:22</a:t>
            </a:r>
          </a:p>
          <a:p>
            <a:r>
              <a:rPr lang="en-US" sz="3200" b="1" dirty="0"/>
              <a:t> He Suffered and Died For Our  	Sins </a:t>
            </a:r>
            <a:r>
              <a:rPr lang="en-US" sz="2800" dirty="0"/>
              <a:t>- Rom. 5:6-8; Is. 53:4-6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1465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What Jesus Does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 He Saves Those Who Come 	Unto Him</a:t>
            </a:r>
          </a:p>
          <a:p>
            <a:pPr marL="457200" lvl="1" indent="0">
              <a:buNone/>
            </a:pPr>
            <a:r>
              <a:rPr lang="en-US" sz="2800" dirty="0"/>
              <a:t>	Heb. 7:25; 5:8-9</a:t>
            </a:r>
          </a:p>
          <a:p>
            <a:r>
              <a:rPr lang="en-US" sz="3200" b="1" dirty="0"/>
              <a:t> He Lives To Make Intercession 	For Us</a:t>
            </a:r>
          </a:p>
          <a:p>
            <a:pPr marL="457200" lvl="1" indent="0">
              <a:buNone/>
            </a:pPr>
            <a:r>
              <a:rPr lang="en-US" sz="2800" dirty="0"/>
              <a:t>	Heb. 9:24; 10:19-22; 1 John 2:1</a:t>
            </a:r>
          </a:p>
        </p:txBody>
      </p:sp>
    </p:spTree>
    <p:extLst>
      <p:ext uri="{BB962C8B-B14F-4D97-AF65-F5344CB8AC3E}">
        <p14:creationId xmlns:p14="http://schemas.microsoft.com/office/powerpoint/2010/main" val="48140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What Jesus Will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 Raise Us From the Dead</a:t>
            </a:r>
          </a:p>
          <a:p>
            <a:pPr marL="457200" lvl="1" indent="0">
              <a:buNone/>
            </a:pPr>
            <a:r>
              <a:rPr lang="en-US" sz="2800" dirty="0"/>
              <a:t>	John 6:40; 1 Cor. 15:51-57</a:t>
            </a:r>
          </a:p>
          <a:p>
            <a:r>
              <a:rPr lang="en-US" sz="3200" b="1" dirty="0"/>
              <a:t> Judge Our Adversaries</a:t>
            </a:r>
          </a:p>
          <a:p>
            <a:pPr marL="457200" lvl="1" indent="0">
              <a:buNone/>
            </a:pPr>
            <a:r>
              <a:rPr lang="en-US" sz="2800" dirty="0"/>
              <a:t>	2 Thess. 1:6-10</a:t>
            </a:r>
          </a:p>
          <a:p>
            <a:r>
              <a:rPr lang="en-US" sz="3200" b="1" dirty="0"/>
              <a:t> Receive Us Unto Himself</a:t>
            </a:r>
          </a:p>
          <a:p>
            <a:pPr marL="457200" lvl="1" indent="0">
              <a:buNone/>
            </a:pPr>
            <a:r>
              <a:rPr lang="en-US" sz="2600" b="1" dirty="0"/>
              <a:t>	</a:t>
            </a:r>
            <a:r>
              <a:rPr lang="en-US" sz="2800" dirty="0"/>
              <a:t>John 14:1-3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66665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 Know Jesus Cares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599"/>
            <a:ext cx="5664333" cy="43069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Because of what He has already done for 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Because of what He is currently doing for 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Because of what He will do for me. </a:t>
            </a:r>
          </a:p>
        </p:txBody>
      </p:sp>
    </p:spTree>
    <p:extLst>
      <p:ext uri="{BB962C8B-B14F-4D97-AF65-F5344CB8AC3E}">
        <p14:creationId xmlns:p14="http://schemas.microsoft.com/office/powerpoint/2010/main" val="242280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802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69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Wingdings 3</vt:lpstr>
      <vt:lpstr>Wisp</vt:lpstr>
      <vt:lpstr>1_Wisp</vt:lpstr>
      <vt:lpstr>Office Theme</vt:lpstr>
      <vt:lpstr>PowerPoint Presentation</vt:lpstr>
      <vt:lpstr>Does Jesus Care?</vt:lpstr>
      <vt:lpstr>What Jesus Has Done</vt:lpstr>
      <vt:lpstr>What Jesus Does Now</vt:lpstr>
      <vt:lpstr>What Jesus Will Do</vt:lpstr>
      <vt:lpstr>I Know Jesus Cares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Jesus Care?</dc:title>
  <dc:creator>Heath Rogers</dc:creator>
  <cp:lastModifiedBy>Michael Hepner</cp:lastModifiedBy>
  <cp:revision>5</cp:revision>
  <dcterms:created xsi:type="dcterms:W3CDTF">2017-03-11T19:12:59Z</dcterms:created>
  <dcterms:modified xsi:type="dcterms:W3CDTF">2017-03-18T14:44:21Z</dcterms:modified>
</cp:coreProperties>
</file>