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5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0" r:id="rId1"/>
    <p:sldMasterId id="2147483740" r:id="rId2"/>
    <p:sldMasterId id="2147483752" r:id="rId3"/>
    <p:sldMasterId id="2147483764" r:id="rId4"/>
    <p:sldMasterId id="2147483782" r:id="rId5"/>
    <p:sldMasterId id="2147483800" r:id="rId6"/>
  </p:sldMasterIdLst>
  <p:sldIdLst>
    <p:sldId id="257" r:id="rId7"/>
    <p:sldId id="256" r:id="rId8"/>
    <p:sldId id="259" r:id="rId9"/>
    <p:sldId id="260" r:id="rId10"/>
    <p:sldId id="262" r:id="rId11"/>
    <p:sldId id="263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782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12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296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8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7" y="3771174"/>
            <a:ext cx="546115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1645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3124201"/>
            <a:ext cx="6620968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725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958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9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763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868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3163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46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0874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20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5857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100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8937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8950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3750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551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5520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007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33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1669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5343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6238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2531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1774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9801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0723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6760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6885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08679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595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39097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1276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08216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0626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4411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5251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2622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24225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5796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5615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177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72541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0355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524114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4850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73069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45585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80388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28170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46104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2198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28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87386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63973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01995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25240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16175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38741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38233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7976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94234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27400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71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16664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33920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76478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35486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31968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75921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69097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25490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44111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84294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258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129281"/>
            <a:ext cx="2551461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42775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29713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60190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53416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22859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2870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7" y="3771174"/>
            <a:ext cx="5540814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923400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3124201"/>
            <a:ext cx="6620968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19883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9989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70680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873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0023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887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1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1.xml"/><Relationship Id="rId16" Type="http://schemas.openxmlformats.org/officeDocument/2006/relationships/slideLayout" Target="../slideLayouts/slideLayout55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5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18" Type="http://schemas.openxmlformats.org/officeDocument/2006/relationships/theme" Target="../theme/theme5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17" Type="http://schemas.openxmlformats.org/officeDocument/2006/relationships/slideLayout" Target="../slideLayouts/slideLayout73.xml"/><Relationship Id="rId2" Type="http://schemas.openxmlformats.org/officeDocument/2006/relationships/slideLayout" Target="../slideLayouts/slideLayout58.xml"/><Relationship Id="rId16" Type="http://schemas.openxmlformats.org/officeDocument/2006/relationships/slideLayout" Target="../slideLayouts/slideLayout72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13" Type="http://schemas.openxmlformats.org/officeDocument/2006/relationships/slideLayout" Target="../slideLayouts/slideLayout86.xml"/><Relationship Id="rId18" Type="http://schemas.openxmlformats.org/officeDocument/2006/relationships/theme" Target="../theme/theme6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slideLayout" Target="../slideLayouts/slideLayout85.xml"/><Relationship Id="rId17" Type="http://schemas.openxmlformats.org/officeDocument/2006/relationships/slideLayout" Target="../slideLayouts/slideLayout90.xml"/><Relationship Id="rId2" Type="http://schemas.openxmlformats.org/officeDocument/2006/relationships/slideLayout" Target="../slideLayouts/slideLayout75.xml"/><Relationship Id="rId16" Type="http://schemas.openxmlformats.org/officeDocument/2006/relationships/slideLayout" Target="../slideLayouts/slideLayout89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5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Relationship Id="rId14" Type="http://schemas.openxmlformats.org/officeDocument/2006/relationships/slideLayout" Target="../slideLayouts/slideLayout8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73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5790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4068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96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6120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  <p:sldLayoutId id="2147483781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0446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  <p:sldLayoutId id="2147483797" r:id="rId15"/>
    <p:sldLayoutId id="2147483798" r:id="rId16"/>
    <p:sldLayoutId id="2147483799" r:id="rId17"/>
  </p:sldLayoutIdLst>
  <p:hf sldNum="0"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2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9034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  <p:sldLayoutId id="2147483814" r:id="rId14"/>
    <p:sldLayoutId id="2147483815" r:id="rId15"/>
    <p:sldLayoutId id="2147483816" r:id="rId16"/>
    <p:sldLayoutId id="214748381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7680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Church Discipline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Walking in the fear of the lord</a:t>
            </a:r>
          </a:p>
        </p:txBody>
      </p:sp>
    </p:spTree>
    <p:extLst>
      <p:ext uri="{BB962C8B-B14F-4D97-AF65-F5344CB8AC3E}">
        <p14:creationId xmlns:p14="http://schemas.microsoft.com/office/powerpoint/2010/main" val="4255633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Church Discipline?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27700" y="1530486"/>
            <a:ext cx="3797309" cy="4592015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800" dirty="0"/>
              <a:t>“training that develops self-control, character, or orderliness and efficiency”</a:t>
            </a:r>
          </a:p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800" b="1" dirty="0"/>
              <a:t>Instructive</a:t>
            </a:r>
            <a:r>
              <a:rPr lang="en-US" sz="2800" dirty="0"/>
              <a:t> – preventive in nature; teaching, training, and encouragement.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784036" y="1526003"/>
            <a:ext cx="3511430" cy="4596498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800" dirty="0"/>
              <a:t>“treatment that corrects or punishes”</a:t>
            </a:r>
          </a:p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800" b="1" dirty="0"/>
              <a:t>Corrective</a:t>
            </a:r>
            <a:r>
              <a:rPr lang="en-US" sz="2800" dirty="0"/>
              <a:t> – punitive in nature; an effort to correct a problem that has arisen. </a:t>
            </a:r>
          </a:p>
        </p:txBody>
      </p:sp>
    </p:spTree>
    <p:extLst>
      <p:ext uri="{BB962C8B-B14F-4D97-AF65-F5344CB8AC3E}">
        <p14:creationId xmlns:p14="http://schemas.microsoft.com/office/powerpoint/2010/main" val="2271105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Church Discipline is To Be Carried Out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36104" y="2211950"/>
            <a:ext cx="7779026" cy="3937058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800" dirty="0"/>
              <a:t>Teaching and preaching - 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 Tim. 3:16-17</a:t>
            </a:r>
          </a:p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800" dirty="0"/>
              <a:t>Examples of Faithful Christians - 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Phil. 3:17</a:t>
            </a:r>
          </a:p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800" dirty="0"/>
              <a:t>Encouragement - 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Heb. 3:12-13</a:t>
            </a:r>
          </a:p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800" dirty="0"/>
              <a:t>Private Rebukes - 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Matt. 18:15; Gal. 6:1</a:t>
            </a:r>
          </a:p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800" dirty="0"/>
              <a:t>Public Rebukes - 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 Tim. 5:20; Gal. 2:11-14 </a:t>
            </a:r>
          </a:p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800" dirty="0"/>
              <a:t>Social Ostracism - </a:t>
            </a:r>
            <a:br>
              <a:rPr lang="en-US" sz="2800" dirty="0"/>
            </a:br>
            <a:r>
              <a:rPr lang="en-US" sz="2800" dirty="0"/>
              <a:t>						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Matt. 18:17; 2 Thess. 3:14-15</a:t>
            </a:r>
          </a:p>
        </p:txBody>
      </p:sp>
    </p:spTree>
    <p:extLst>
      <p:ext uri="{BB962C8B-B14F-4D97-AF65-F5344CB8AC3E}">
        <p14:creationId xmlns:p14="http://schemas.microsoft.com/office/powerpoint/2010/main" val="3833406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Reason We Practice Church Discipline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84710" y="2211950"/>
            <a:ext cx="8076194" cy="4215354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800" dirty="0"/>
              <a:t>It is a command - 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 Thess. 3:6; 1 Cor. 5:4-5</a:t>
            </a:r>
          </a:p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800" dirty="0"/>
              <a:t>To save the erring brother - </a:t>
            </a:r>
            <a:br>
              <a:rPr lang="en-US" sz="2800" dirty="0"/>
            </a:br>
            <a:r>
              <a:rPr lang="en-US" sz="2800" dirty="0"/>
              <a:t>							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 Cor. 5:5; James 5:19-20</a:t>
            </a:r>
          </a:p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800" dirty="0"/>
              <a:t>Maintain the purity of the church - </a:t>
            </a:r>
            <a:br>
              <a:rPr lang="en-US" sz="2800" dirty="0"/>
            </a:br>
            <a:r>
              <a:rPr lang="en-US" sz="2800" dirty="0"/>
              <a:t>												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 Cor. 5:6-7</a:t>
            </a:r>
          </a:p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800" dirty="0"/>
              <a:t>Maintain the honor and authority of Christ - </a:t>
            </a:r>
            <a:br>
              <a:rPr lang="en-US" sz="2800" dirty="0"/>
            </a:br>
            <a:r>
              <a:rPr lang="en-US" sz="2800" dirty="0"/>
              <a:t>											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 Thess. 1:11-12</a:t>
            </a:r>
          </a:p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800" dirty="0"/>
              <a:t>Sends the right message - 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Acts 5:11 </a:t>
            </a:r>
          </a:p>
        </p:txBody>
      </p:sp>
    </p:spTree>
    <p:extLst>
      <p:ext uri="{BB962C8B-B14F-4D97-AF65-F5344CB8AC3E}">
        <p14:creationId xmlns:p14="http://schemas.microsoft.com/office/powerpoint/2010/main" val="2262024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84710" y="452718"/>
            <a:ext cx="6512438" cy="1400530"/>
          </a:xfrm>
        </p:spPr>
        <p:txBody>
          <a:bodyPr/>
          <a:lstStyle/>
          <a:p>
            <a:r>
              <a:rPr lang="en-US" b="1" dirty="0"/>
              <a:t>How the Erring Brother is To Be Treated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36104" y="2211950"/>
            <a:ext cx="7779026" cy="3937058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800" dirty="0"/>
              <a:t>“do not keep company with him that he may be ashamed” - 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 Thess. 3:14</a:t>
            </a:r>
          </a:p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800" dirty="0"/>
              <a:t>“Yet do not count him as an enemy, but admonish him as a brother” - 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 Thess. 3:15</a:t>
            </a:r>
          </a:p>
        </p:txBody>
      </p:sp>
    </p:spTree>
    <p:extLst>
      <p:ext uri="{BB962C8B-B14F-4D97-AF65-F5344CB8AC3E}">
        <p14:creationId xmlns:p14="http://schemas.microsoft.com/office/powerpoint/2010/main" val="2501009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0140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4.xml><?xml version="1.0" encoding="utf-8"?>
<a:theme xmlns:a="http://schemas.openxmlformats.org/drawingml/2006/main" name="1_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5.xml><?xml version="1.0" encoding="utf-8"?>
<a:theme xmlns:a="http://schemas.openxmlformats.org/drawingml/2006/main" name="2_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6.xml><?xml version="1.0" encoding="utf-8"?>
<a:theme xmlns:a="http://schemas.openxmlformats.org/drawingml/2006/main" name="3_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tint val="100000"/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33</TotalTime>
  <Words>190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Wingdings 3</vt:lpstr>
      <vt:lpstr>Ion</vt:lpstr>
      <vt:lpstr>1_Office Theme</vt:lpstr>
      <vt:lpstr>Office Theme</vt:lpstr>
      <vt:lpstr>1_Ion</vt:lpstr>
      <vt:lpstr>2_Ion</vt:lpstr>
      <vt:lpstr>3_Ion</vt:lpstr>
      <vt:lpstr>PowerPoint Presentation</vt:lpstr>
      <vt:lpstr>Church Discipline</vt:lpstr>
      <vt:lpstr>What is Church Discipline?</vt:lpstr>
      <vt:lpstr>How Church Discipline is To Be Carried Out</vt:lpstr>
      <vt:lpstr>The Reason We Practice Church Discipline</vt:lpstr>
      <vt:lpstr>How the Erring Brother is To Be Treated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Church Discipline</dc:title>
  <dc:creator>Heath Rogers</dc:creator>
  <cp:lastModifiedBy>Heath Rogers</cp:lastModifiedBy>
  <cp:revision>5</cp:revision>
  <dcterms:created xsi:type="dcterms:W3CDTF">2017-02-25T15:04:53Z</dcterms:created>
  <dcterms:modified xsi:type="dcterms:W3CDTF">2017-02-25T15:38:34Z</dcterms:modified>
</cp:coreProperties>
</file>