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 id="2147483720" r:id="rId2"/>
  </p:sldMasterIdLst>
  <p:sldIdLst>
    <p:sldId id="259" r:id="rId3"/>
    <p:sldId id="256" r:id="rId4"/>
    <p:sldId id="261" r:id="rId5"/>
    <p:sldId id="257" r:id="rId6"/>
    <p:sldId id="258" r:id="rId7"/>
    <p:sldId id="263" r:id="rId8"/>
    <p:sldId id="264" r:id="rId9"/>
    <p:sldId id="262" r:id="rId10"/>
    <p:sldId id="265" r:id="rId11"/>
    <p:sldId id="266" r:id="rId12"/>
    <p:sldId id="267" r:id="rId13"/>
    <p:sldId id="268" r:id="rId14"/>
    <p:sldId id="269" r:id="rId15"/>
    <p:sldId id="270" r:id="rId16"/>
    <p:sldId id="271" r:id="rId17"/>
    <p:sldId id="272" r:id="rId18"/>
    <p:sldId id="273" r:id="rId19"/>
    <p:sldId id="274" r:id="rId20"/>
    <p:sldId id="275" r:id="rId21"/>
    <p:sldId id="260"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135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2"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66" name="Group 65"/>
          <p:cNvGrpSpPr/>
          <p:nvPr/>
        </p:nvGrpSpPr>
        <p:grpSpPr>
          <a:xfrm>
            <a:off x="0" y="0"/>
            <a:ext cx="2305051" cy="6858001"/>
            <a:chOff x="0" y="0"/>
            <a:chExt cx="2305051" cy="6858001"/>
          </a:xfrm>
          <a:gradFill flip="none" rotWithShape="1">
            <a:gsLst>
              <a:gs pos="0">
                <a:schemeClr val="tx2"/>
              </a:gs>
              <a:gs pos="100000">
                <a:schemeClr val="tx2">
                  <a:lumMod val="50000"/>
                </a:schemeClr>
              </a:gs>
            </a:gsLst>
            <a:lin ang="5400000" scaled="0"/>
            <a:tileRect/>
          </a:gradFill>
        </p:grpSpPr>
        <p:sp>
          <p:nvSpPr>
            <p:cNvPr id="67"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68"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9"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0"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71"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2"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3"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4"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5"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6"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7"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8"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9"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0"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1"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2"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3"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4"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5"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6"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7"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8"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9"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0"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1"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2"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3"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4"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5"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96"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7"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8"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9"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0"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1"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2"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3"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4"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5"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6"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7"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08"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9"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0"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1"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2"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3"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4"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5"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6"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7"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8"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9"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0"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900238" y="1122363"/>
            <a:ext cx="6593681"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900238" y="3602038"/>
            <a:ext cx="6593681"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5801052" y="5410202"/>
            <a:ext cx="2057400" cy="365125"/>
          </a:xfrm>
        </p:spPr>
        <p:txBody>
          <a:bodyPr/>
          <a:lstStyle/>
          <a:p>
            <a:fld id="{DB1F180A-0AA0-4A16-A78E-B794ACFE3D4F}" type="datetimeFigureOut">
              <a:rPr lang="en-US" smtClean="0"/>
              <a:t>2/18/2017</a:t>
            </a:fld>
            <a:endParaRPr lang="en-US"/>
          </a:p>
        </p:txBody>
      </p:sp>
      <p:sp>
        <p:nvSpPr>
          <p:cNvPr id="5" name="Footer Placeholder 4"/>
          <p:cNvSpPr>
            <a:spLocks noGrp="1"/>
          </p:cNvSpPr>
          <p:nvPr>
            <p:ph type="ftr" sz="quarter" idx="11"/>
          </p:nvPr>
        </p:nvSpPr>
        <p:spPr>
          <a:xfrm>
            <a:off x="1900237" y="5410202"/>
            <a:ext cx="3843665" cy="365125"/>
          </a:xfrm>
        </p:spPr>
        <p:txBody>
          <a:bodyPr/>
          <a:lstStyle/>
          <a:p>
            <a:endParaRPr lang="en-US"/>
          </a:p>
        </p:txBody>
      </p:sp>
      <p:sp>
        <p:nvSpPr>
          <p:cNvPr id="6" name="Slide Number Placeholder 5"/>
          <p:cNvSpPr>
            <a:spLocks noGrp="1"/>
          </p:cNvSpPr>
          <p:nvPr>
            <p:ph type="sldNum" sz="quarter" idx="12"/>
          </p:nvPr>
        </p:nvSpPr>
        <p:spPr>
          <a:xfrm>
            <a:off x="7915603" y="5410200"/>
            <a:ext cx="578317" cy="365125"/>
          </a:xfrm>
        </p:spPr>
        <p:txBody>
          <a:bodyPr/>
          <a:lstStyle/>
          <a:p>
            <a:fld id="{C4DDE478-748A-4F82-A8FC-01FDF9E78488}" type="slidenum">
              <a:rPr lang="en-US" smtClean="0"/>
              <a:t>‹#›</a:t>
            </a:fld>
            <a:endParaRPr lang="en-US"/>
          </a:p>
        </p:txBody>
      </p:sp>
    </p:spTree>
    <p:extLst>
      <p:ext uri="{BB962C8B-B14F-4D97-AF65-F5344CB8AC3E}">
        <p14:creationId xmlns:p14="http://schemas.microsoft.com/office/powerpoint/2010/main" val="3976251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58" y="4304665"/>
            <a:ext cx="7434266"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56058" y="606426"/>
            <a:ext cx="7434266" cy="3299778"/>
          </a:xfrm>
          <a:prstGeom prst="round2DiagRect">
            <a:avLst>
              <a:gd name="adj1" fmla="val 5101"/>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856024" y="5124020"/>
            <a:ext cx="7433144"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B1F180A-0AA0-4A16-A78E-B794ACFE3D4F}" type="datetimeFigureOut">
              <a:rPr lang="en-US" smtClean="0"/>
              <a:t>2/18/2017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DDE478-748A-4F82-A8FC-01FDF9E78488}" type="slidenum">
              <a:rPr lang="en-US" smtClean="0"/>
              <a:t>‹#›</a:t>
            </a:fld>
            <a:endParaRPr lang="en-US"/>
          </a:p>
        </p:txBody>
      </p:sp>
    </p:spTree>
    <p:extLst>
      <p:ext uri="{BB962C8B-B14F-4D97-AF65-F5344CB8AC3E}">
        <p14:creationId xmlns:p14="http://schemas.microsoft.com/office/powerpoint/2010/main" val="4206076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93" y="609600"/>
            <a:ext cx="7429466"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856058" y="4419600"/>
            <a:ext cx="7428344"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B1F180A-0AA0-4A16-A78E-B794ACFE3D4F}" type="datetimeFigureOut">
              <a:rPr lang="en-US" smtClean="0"/>
              <a:t>2/18/2017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DDE478-748A-4F82-A8FC-01FDF9E78488}" type="slidenum">
              <a:rPr lang="en-US" smtClean="0"/>
              <a:t>‹#›</a:t>
            </a:fld>
            <a:endParaRPr lang="en-US"/>
          </a:p>
        </p:txBody>
      </p:sp>
    </p:spTree>
    <p:extLst>
      <p:ext uri="{BB962C8B-B14F-4D97-AF65-F5344CB8AC3E}">
        <p14:creationId xmlns:p14="http://schemas.microsoft.com/office/powerpoint/2010/main" val="561632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0"/>
            <a:ext cx="6977064"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365557"/>
            <a:ext cx="6564224"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856058" y="4309919"/>
            <a:ext cx="74295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B1F180A-0AA0-4A16-A78E-B794ACFE3D4F}" type="datetimeFigureOut">
              <a:rPr lang="en-US" smtClean="0"/>
              <a:t>2/18/2017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DDE478-748A-4F82-A8FC-01FDF9E78488}" type="slidenum">
              <a:rPr lang="en-US" smtClean="0"/>
              <a:t>‹#›</a:t>
            </a:fld>
            <a:endParaRPr lang="en-US"/>
          </a:p>
        </p:txBody>
      </p:sp>
      <p:sp>
        <p:nvSpPr>
          <p:cNvPr id="52" name="TextBox 51"/>
          <p:cNvSpPr txBox="1"/>
          <p:nvPr/>
        </p:nvSpPr>
        <p:spPr>
          <a:xfrm>
            <a:off x="696579" y="718458"/>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53" name="TextBox 52"/>
          <p:cNvSpPr txBox="1"/>
          <p:nvPr/>
        </p:nvSpPr>
        <p:spPr>
          <a:xfrm>
            <a:off x="7817473" y="2764972"/>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Tree>
    <p:extLst>
      <p:ext uri="{BB962C8B-B14F-4D97-AF65-F5344CB8AC3E}">
        <p14:creationId xmlns:p14="http://schemas.microsoft.com/office/powerpoint/2010/main" val="4000764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058" y="2134042"/>
            <a:ext cx="74295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856023" y="4657655"/>
            <a:ext cx="7428379"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B1F180A-0AA0-4A16-A78E-B794ACFE3D4F}" type="datetimeFigureOut">
              <a:rPr lang="en-US" smtClean="0"/>
              <a:t>2/18/2017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DDE478-748A-4F82-A8FC-01FDF9E78488}" type="slidenum">
              <a:rPr lang="en-US" smtClean="0"/>
              <a:t>‹#›</a:t>
            </a:fld>
            <a:endParaRPr lang="en-US"/>
          </a:p>
        </p:txBody>
      </p:sp>
    </p:spTree>
    <p:extLst>
      <p:ext uri="{BB962C8B-B14F-4D97-AF65-F5344CB8AC3E}">
        <p14:creationId xmlns:p14="http://schemas.microsoft.com/office/powerpoint/2010/main" val="42222875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56060" y="609600"/>
            <a:ext cx="7429499"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856058" y="2674463"/>
            <a:ext cx="2397674"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856059" y="3360263"/>
            <a:ext cx="2396432"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386075" y="2677635"/>
            <a:ext cx="2388289"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386075" y="3363435"/>
            <a:ext cx="238895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5889332" y="2674463"/>
            <a:ext cx="2396226"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5889332" y="3360263"/>
            <a:ext cx="2396226"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DB1F180A-0AA0-4A16-A78E-B794ACFE3D4F}" type="datetimeFigureOut">
              <a:rPr lang="en-US" smtClean="0"/>
              <a:t>2/18/2017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DDE478-748A-4F82-A8FC-01FDF9E78488}" type="slidenum">
              <a:rPr lang="en-US" smtClean="0"/>
              <a:t>‹#›</a:t>
            </a:fld>
            <a:endParaRPr lang="en-US"/>
          </a:p>
        </p:txBody>
      </p:sp>
    </p:spTree>
    <p:extLst>
      <p:ext uri="{BB962C8B-B14F-4D97-AF65-F5344CB8AC3E}">
        <p14:creationId xmlns:p14="http://schemas.microsoft.com/office/powerpoint/2010/main" val="29411236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56059" y="609600"/>
            <a:ext cx="74294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856060" y="4404596"/>
            <a:ext cx="239643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856060" y="2666998"/>
            <a:ext cx="239643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8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856060" y="4980859"/>
            <a:ext cx="239643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366790" y="4404596"/>
            <a:ext cx="24003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366790" y="2666998"/>
            <a:ext cx="2399205"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8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3365695" y="4980857"/>
            <a:ext cx="24003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5889426" y="4404595"/>
            <a:ext cx="2393056"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5889332" y="2666998"/>
            <a:ext cx="2396227"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8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5889332" y="4980855"/>
            <a:ext cx="2396226"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DB1F180A-0AA0-4A16-A78E-B794ACFE3D4F}" type="datetimeFigureOut">
              <a:rPr lang="en-US" smtClean="0"/>
              <a:t>2/18/2017</a:t>
            </a:fld>
            <a:endParaRPr lang="en-US"/>
          </a:p>
        </p:txBody>
      </p:sp>
      <p:sp>
        <p:nvSpPr>
          <p:cNvPr id="4" name="Footer Placeholder 3"/>
          <p:cNvSpPr>
            <a:spLocks noGrp="1"/>
          </p:cNvSpPr>
          <p:nvPr>
            <p:ph type="ftr" sz="quarter" idx="11"/>
          </p:nvPr>
        </p:nvSpPr>
        <p:spPr/>
        <p:txBody>
          <a:bodyPr/>
          <a:lstStyle>
            <a:lvl1pPr>
              <a:defRPr cap="all" baseline="0"/>
            </a:lvl1pPr>
          </a:lstStyle>
          <a:p>
            <a:endParaRPr lang="en-US"/>
          </a:p>
        </p:txBody>
      </p:sp>
      <p:sp>
        <p:nvSpPr>
          <p:cNvPr id="5" name="Slide Number Placeholder 4"/>
          <p:cNvSpPr>
            <a:spLocks noGrp="1"/>
          </p:cNvSpPr>
          <p:nvPr>
            <p:ph type="sldNum" sz="quarter" idx="12"/>
          </p:nvPr>
        </p:nvSpPr>
        <p:spPr/>
        <p:txBody>
          <a:bodyPr/>
          <a:lstStyle/>
          <a:p>
            <a:fld id="{C4DDE478-748A-4F82-A8FC-01FDF9E78488}" type="slidenum">
              <a:rPr lang="en-US" smtClean="0"/>
              <a:t>‹#›</a:t>
            </a:fld>
            <a:endParaRPr lang="en-US"/>
          </a:p>
        </p:txBody>
      </p:sp>
    </p:spTree>
    <p:extLst>
      <p:ext uri="{BB962C8B-B14F-4D97-AF65-F5344CB8AC3E}">
        <p14:creationId xmlns:p14="http://schemas.microsoft.com/office/powerpoint/2010/main" val="37383705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B1F180A-0AA0-4A16-A78E-B794ACFE3D4F}" type="datetimeFigureOut">
              <a:rPr lang="en-US" smtClean="0"/>
              <a:t>2/18/2017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DDE478-748A-4F82-A8FC-01FDF9E78488}" type="slidenum">
              <a:rPr lang="en-US" smtClean="0"/>
              <a:t>‹#›</a:t>
            </a:fld>
            <a:endParaRPr lang="en-US"/>
          </a:p>
        </p:txBody>
      </p:sp>
    </p:spTree>
    <p:extLst>
      <p:ext uri="{BB962C8B-B14F-4D97-AF65-F5344CB8AC3E}">
        <p14:creationId xmlns:p14="http://schemas.microsoft.com/office/powerpoint/2010/main" val="16965614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1" y="609600"/>
            <a:ext cx="1503758"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56057" y="609600"/>
            <a:ext cx="5811443"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B1F180A-0AA0-4A16-A78E-B794ACFE3D4F}" type="datetimeFigureOut">
              <a:rPr lang="en-US" smtClean="0"/>
              <a:t>2/18/2017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DDE478-748A-4F82-A8FC-01FDF9E78488}" type="slidenum">
              <a:rPr lang="en-US" smtClean="0"/>
              <a:t>‹#›</a:t>
            </a:fld>
            <a:endParaRPr lang="en-US"/>
          </a:p>
        </p:txBody>
      </p:sp>
    </p:spTree>
    <p:extLst>
      <p:ext uri="{BB962C8B-B14F-4D97-AF65-F5344CB8AC3E}">
        <p14:creationId xmlns:p14="http://schemas.microsoft.com/office/powerpoint/2010/main" val="4382205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B1F180A-0AA0-4A16-A78E-B794ACFE3D4F}" type="datetimeFigureOut">
              <a:rPr lang="en-US" smtClean="0"/>
              <a:t>2/18/2017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DDE478-748A-4F82-A8FC-01FDF9E78488}" type="slidenum">
              <a:rPr lang="en-US" smtClean="0"/>
              <a:t>‹#›</a:t>
            </a:fld>
            <a:endParaRPr lang="en-US"/>
          </a:p>
        </p:txBody>
      </p:sp>
    </p:spTree>
    <p:extLst>
      <p:ext uri="{BB962C8B-B14F-4D97-AF65-F5344CB8AC3E}">
        <p14:creationId xmlns:p14="http://schemas.microsoft.com/office/powerpoint/2010/main" val="32903838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B1F180A-0AA0-4A16-A78E-B794ACFE3D4F}" type="datetimeFigureOut">
              <a:rPr lang="en-US" smtClean="0"/>
              <a:t>2/18/2017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DDE478-748A-4F82-A8FC-01FDF9E78488}" type="slidenum">
              <a:rPr lang="en-US" smtClean="0"/>
              <a:t>‹#›</a:t>
            </a:fld>
            <a:endParaRPr lang="en-US"/>
          </a:p>
        </p:txBody>
      </p:sp>
    </p:spTree>
    <p:extLst>
      <p:ext uri="{BB962C8B-B14F-4D97-AF65-F5344CB8AC3E}">
        <p14:creationId xmlns:p14="http://schemas.microsoft.com/office/powerpoint/2010/main" val="3851260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7" name="Title 1"/>
          <p:cNvSpPr>
            <a:spLocks noGrp="1"/>
          </p:cNvSpPr>
          <p:nvPr>
            <p:ph type="title"/>
          </p:nvPr>
        </p:nvSpPr>
        <p:spPr>
          <a:xfrm>
            <a:off x="856060" y="618518"/>
            <a:ext cx="7429499" cy="1478570"/>
          </a:xfrm>
        </p:spPr>
        <p:txBody>
          <a:bodyPr/>
          <a:lstStyle/>
          <a:p>
            <a:r>
              <a:rPr lang="en-US"/>
              <a:t>Click to edit Master title style</a:t>
            </a:r>
            <a:endParaRPr lang="en-US" dirty="0"/>
          </a:p>
        </p:txBody>
      </p:sp>
      <p:sp>
        <p:nvSpPr>
          <p:cNvPr id="48" name="Content Placeholder 2"/>
          <p:cNvSpPr>
            <a:spLocks noGrp="1"/>
          </p:cNvSpPr>
          <p:nvPr>
            <p:ph idx="1"/>
          </p:nvPr>
        </p:nvSpPr>
        <p:spPr>
          <a:xfrm>
            <a:off x="856060" y="2249487"/>
            <a:ext cx="7429499"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9" name="Date Placeholder 3"/>
          <p:cNvSpPr>
            <a:spLocks noGrp="1"/>
          </p:cNvSpPr>
          <p:nvPr>
            <p:ph type="dt" sz="half" idx="10"/>
          </p:nvPr>
        </p:nvSpPr>
        <p:spPr>
          <a:xfrm>
            <a:off x="5592691" y="5883277"/>
            <a:ext cx="2057400" cy="365125"/>
          </a:xfrm>
        </p:spPr>
        <p:txBody>
          <a:bodyPr/>
          <a:lstStyle/>
          <a:p>
            <a:fld id="{DB1F180A-0AA0-4A16-A78E-B794ACFE3D4F}" type="datetimeFigureOut">
              <a:rPr lang="en-US" smtClean="0"/>
              <a:t>2/18/2017</a:t>
            </a:fld>
            <a:endParaRPr lang="en-US"/>
          </a:p>
        </p:txBody>
      </p:sp>
      <p:sp>
        <p:nvSpPr>
          <p:cNvPr id="50" name="Footer Placeholder 4"/>
          <p:cNvSpPr>
            <a:spLocks noGrp="1"/>
          </p:cNvSpPr>
          <p:nvPr>
            <p:ph type="ftr" sz="quarter" idx="11"/>
          </p:nvPr>
        </p:nvSpPr>
        <p:spPr>
          <a:xfrm>
            <a:off x="856059" y="5883276"/>
            <a:ext cx="4679482" cy="365125"/>
          </a:xfrm>
        </p:spPr>
        <p:txBody>
          <a:bodyPr/>
          <a:lstStyle/>
          <a:p>
            <a:endParaRPr lang="en-US"/>
          </a:p>
        </p:txBody>
      </p:sp>
      <p:sp>
        <p:nvSpPr>
          <p:cNvPr id="51" name="Slide Number Placeholder 5"/>
          <p:cNvSpPr>
            <a:spLocks noGrp="1"/>
          </p:cNvSpPr>
          <p:nvPr>
            <p:ph type="sldNum" sz="quarter" idx="12"/>
          </p:nvPr>
        </p:nvSpPr>
        <p:spPr>
          <a:xfrm>
            <a:off x="7707241" y="5883275"/>
            <a:ext cx="578317" cy="365125"/>
          </a:xfrm>
        </p:spPr>
        <p:txBody>
          <a:bodyPr/>
          <a:lstStyle/>
          <a:p>
            <a:fld id="{C4DDE478-748A-4F82-A8FC-01FDF9E78488}" type="slidenum">
              <a:rPr lang="en-US" smtClean="0"/>
              <a:t>‹#›</a:t>
            </a:fld>
            <a:endParaRPr lang="en-US"/>
          </a:p>
        </p:txBody>
      </p:sp>
    </p:spTree>
    <p:extLst>
      <p:ext uri="{BB962C8B-B14F-4D97-AF65-F5344CB8AC3E}">
        <p14:creationId xmlns:p14="http://schemas.microsoft.com/office/powerpoint/2010/main" val="6257805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B1F180A-0AA0-4A16-A78E-B794ACFE3D4F}" type="datetimeFigureOut">
              <a:rPr lang="en-US" smtClean="0"/>
              <a:t>2/18/2017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DDE478-748A-4F82-A8FC-01FDF9E78488}" type="slidenum">
              <a:rPr lang="en-US" smtClean="0"/>
              <a:t>‹#›</a:t>
            </a:fld>
            <a:endParaRPr lang="en-US"/>
          </a:p>
        </p:txBody>
      </p:sp>
    </p:spTree>
    <p:extLst>
      <p:ext uri="{BB962C8B-B14F-4D97-AF65-F5344CB8AC3E}">
        <p14:creationId xmlns:p14="http://schemas.microsoft.com/office/powerpoint/2010/main" val="1600122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B1F180A-0AA0-4A16-A78E-B794ACFE3D4F}" type="datetimeFigureOut">
              <a:rPr lang="en-US" smtClean="0"/>
              <a:t>2/18/2017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DDE478-748A-4F82-A8FC-01FDF9E78488}" type="slidenum">
              <a:rPr lang="en-US" smtClean="0"/>
              <a:t>‹#›</a:t>
            </a:fld>
            <a:endParaRPr lang="en-US"/>
          </a:p>
        </p:txBody>
      </p:sp>
    </p:spTree>
    <p:extLst>
      <p:ext uri="{BB962C8B-B14F-4D97-AF65-F5344CB8AC3E}">
        <p14:creationId xmlns:p14="http://schemas.microsoft.com/office/powerpoint/2010/main" val="334904775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B1F180A-0AA0-4A16-A78E-B794ACFE3D4F}" type="datetimeFigureOut">
              <a:rPr lang="en-US" smtClean="0"/>
              <a:t>2/18/2017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DDE478-748A-4F82-A8FC-01FDF9E78488}" type="slidenum">
              <a:rPr lang="en-US" smtClean="0"/>
              <a:t>‹#›</a:t>
            </a:fld>
            <a:endParaRPr lang="en-US"/>
          </a:p>
        </p:txBody>
      </p:sp>
    </p:spTree>
    <p:extLst>
      <p:ext uri="{BB962C8B-B14F-4D97-AF65-F5344CB8AC3E}">
        <p14:creationId xmlns:p14="http://schemas.microsoft.com/office/powerpoint/2010/main" val="423317942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B1F180A-0AA0-4A16-A78E-B794ACFE3D4F}" type="datetimeFigureOut">
              <a:rPr lang="en-US" smtClean="0"/>
              <a:t>2/18/2017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DDE478-748A-4F82-A8FC-01FDF9E78488}" type="slidenum">
              <a:rPr lang="en-US" smtClean="0"/>
              <a:t>‹#›</a:t>
            </a:fld>
            <a:endParaRPr lang="en-US"/>
          </a:p>
        </p:txBody>
      </p:sp>
    </p:spTree>
    <p:extLst>
      <p:ext uri="{BB962C8B-B14F-4D97-AF65-F5344CB8AC3E}">
        <p14:creationId xmlns:p14="http://schemas.microsoft.com/office/powerpoint/2010/main" val="206806112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1F180A-0AA0-4A16-A78E-B794ACFE3D4F}" type="datetimeFigureOut">
              <a:rPr lang="en-US" smtClean="0"/>
              <a:t>2/18/2017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DDE478-748A-4F82-A8FC-01FDF9E78488}" type="slidenum">
              <a:rPr lang="en-US" smtClean="0"/>
              <a:t>‹#›</a:t>
            </a:fld>
            <a:endParaRPr lang="en-US"/>
          </a:p>
        </p:txBody>
      </p:sp>
    </p:spTree>
    <p:extLst>
      <p:ext uri="{BB962C8B-B14F-4D97-AF65-F5344CB8AC3E}">
        <p14:creationId xmlns:p14="http://schemas.microsoft.com/office/powerpoint/2010/main" val="335460111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B1F180A-0AA0-4A16-A78E-B794ACFE3D4F}" type="datetimeFigureOut">
              <a:rPr lang="en-US" smtClean="0"/>
              <a:t>2/18/2017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DDE478-748A-4F82-A8FC-01FDF9E78488}" type="slidenum">
              <a:rPr lang="en-US" smtClean="0"/>
              <a:t>‹#›</a:t>
            </a:fld>
            <a:endParaRPr lang="en-US"/>
          </a:p>
        </p:txBody>
      </p:sp>
    </p:spTree>
    <p:extLst>
      <p:ext uri="{BB962C8B-B14F-4D97-AF65-F5344CB8AC3E}">
        <p14:creationId xmlns:p14="http://schemas.microsoft.com/office/powerpoint/2010/main" val="329814105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B1F180A-0AA0-4A16-A78E-B794ACFE3D4F}" type="datetimeFigureOut">
              <a:rPr lang="en-US" smtClean="0"/>
              <a:t>2/18/2017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DDE478-748A-4F82-A8FC-01FDF9E78488}" type="slidenum">
              <a:rPr lang="en-US" smtClean="0"/>
              <a:t>‹#›</a:t>
            </a:fld>
            <a:endParaRPr lang="en-US"/>
          </a:p>
        </p:txBody>
      </p:sp>
    </p:spTree>
    <p:extLst>
      <p:ext uri="{BB962C8B-B14F-4D97-AF65-F5344CB8AC3E}">
        <p14:creationId xmlns:p14="http://schemas.microsoft.com/office/powerpoint/2010/main" val="132405635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B1F180A-0AA0-4A16-A78E-B794ACFE3D4F}" type="datetimeFigureOut">
              <a:rPr lang="en-US" smtClean="0"/>
              <a:t>2/18/2017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DDE478-748A-4F82-A8FC-01FDF9E78488}" type="slidenum">
              <a:rPr lang="en-US" smtClean="0"/>
              <a:t>‹#›</a:t>
            </a:fld>
            <a:endParaRPr lang="en-US"/>
          </a:p>
        </p:txBody>
      </p:sp>
    </p:spTree>
    <p:extLst>
      <p:ext uri="{BB962C8B-B14F-4D97-AF65-F5344CB8AC3E}">
        <p14:creationId xmlns:p14="http://schemas.microsoft.com/office/powerpoint/2010/main" val="241218137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B1F180A-0AA0-4A16-A78E-B794ACFE3D4F}" type="datetimeFigureOut">
              <a:rPr lang="en-US" smtClean="0"/>
              <a:t>2/18/2017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DDE478-748A-4F82-A8FC-01FDF9E78488}" type="slidenum">
              <a:rPr lang="en-US" smtClean="0"/>
              <a:t>‹#›</a:t>
            </a:fld>
            <a:endParaRPr lang="en-US"/>
          </a:p>
        </p:txBody>
      </p:sp>
    </p:spTree>
    <p:extLst>
      <p:ext uri="{BB962C8B-B14F-4D97-AF65-F5344CB8AC3E}">
        <p14:creationId xmlns:p14="http://schemas.microsoft.com/office/powerpoint/2010/main" val="2118814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56058" y="1419227"/>
            <a:ext cx="74295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856058" y="4424362"/>
            <a:ext cx="74295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B1F180A-0AA0-4A16-A78E-B794ACFE3D4F}" type="datetimeFigureOut">
              <a:rPr lang="en-US" smtClean="0"/>
              <a:t>2/18/2017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DDE478-748A-4F82-A8FC-01FDF9E78488}" type="slidenum">
              <a:rPr lang="en-US" smtClean="0"/>
              <a:t>‹#›</a:t>
            </a:fld>
            <a:endParaRPr lang="en-US"/>
          </a:p>
        </p:txBody>
      </p:sp>
    </p:spTree>
    <p:extLst>
      <p:ext uri="{BB962C8B-B14F-4D97-AF65-F5344CB8AC3E}">
        <p14:creationId xmlns:p14="http://schemas.microsoft.com/office/powerpoint/2010/main" val="3849903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56058" y="2249486"/>
            <a:ext cx="3658792"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1" y="2249486"/>
            <a:ext cx="3656408"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B1F180A-0AA0-4A16-A78E-B794ACFE3D4F}" type="datetimeFigureOut">
              <a:rPr lang="en-US" smtClean="0"/>
              <a:t>2/18/2017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DDE478-748A-4F82-A8FC-01FDF9E78488}" type="slidenum">
              <a:rPr lang="en-US" smtClean="0"/>
              <a:t>‹#›</a:t>
            </a:fld>
            <a:endParaRPr lang="en-US"/>
          </a:p>
        </p:txBody>
      </p:sp>
    </p:spTree>
    <p:extLst>
      <p:ext uri="{BB962C8B-B14F-4D97-AF65-F5344CB8AC3E}">
        <p14:creationId xmlns:p14="http://schemas.microsoft.com/office/powerpoint/2010/main" val="1650420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56058" y="619127"/>
            <a:ext cx="74295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78902" y="2249486"/>
            <a:ext cx="3435949"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56058" y="3073398"/>
            <a:ext cx="3658793"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1992" y="2249485"/>
            <a:ext cx="3433565"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3073398"/>
            <a:ext cx="3656408"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B1F180A-0AA0-4A16-A78E-B794ACFE3D4F}" type="datetimeFigureOut">
              <a:rPr lang="en-US" smtClean="0"/>
              <a:t>2/18/2017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DDE478-748A-4F82-A8FC-01FDF9E78488}" type="slidenum">
              <a:rPr lang="en-US" smtClean="0"/>
              <a:t>‹#›</a:t>
            </a:fld>
            <a:endParaRPr lang="en-US"/>
          </a:p>
        </p:txBody>
      </p:sp>
    </p:spTree>
    <p:extLst>
      <p:ext uri="{BB962C8B-B14F-4D97-AF65-F5344CB8AC3E}">
        <p14:creationId xmlns:p14="http://schemas.microsoft.com/office/powerpoint/2010/main" val="3126141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B1F180A-0AA0-4A16-A78E-B794ACFE3D4F}" type="datetimeFigureOut">
              <a:rPr lang="en-US" smtClean="0"/>
              <a:t>2/18/2017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DDE478-748A-4F82-A8FC-01FDF9E78488}" type="slidenum">
              <a:rPr lang="en-US" smtClean="0"/>
              <a:t>‹#›</a:t>
            </a:fld>
            <a:endParaRPr lang="en-US"/>
          </a:p>
        </p:txBody>
      </p:sp>
    </p:spTree>
    <p:extLst>
      <p:ext uri="{BB962C8B-B14F-4D97-AF65-F5344CB8AC3E}">
        <p14:creationId xmlns:p14="http://schemas.microsoft.com/office/powerpoint/2010/main" val="1599437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1F180A-0AA0-4A16-A78E-B794ACFE3D4F}" type="datetimeFigureOut">
              <a:rPr lang="en-US" smtClean="0"/>
              <a:t>2/18/2017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DDE478-748A-4F82-A8FC-01FDF9E78488}" type="slidenum">
              <a:rPr lang="en-US" smtClean="0"/>
              <a:t>‹#›</a:t>
            </a:fld>
            <a:endParaRPr lang="en-US"/>
          </a:p>
        </p:txBody>
      </p:sp>
    </p:spTree>
    <p:extLst>
      <p:ext uri="{BB962C8B-B14F-4D97-AF65-F5344CB8AC3E}">
        <p14:creationId xmlns:p14="http://schemas.microsoft.com/office/powerpoint/2010/main" val="2134823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029" y="609601"/>
            <a:ext cx="2892028"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67150" y="592666"/>
            <a:ext cx="4418407" cy="5198534"/>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0029" y="2249486"/>
            <a:ext cx="2892028"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B1F180A-0AA0-4A16-A78E-B794ACFE3D4F}" type="datetimeFigureOut">
              <a:rPr lang="en-US" smtClean="0"/>
              <a:t>2/18/2017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DDE478-748A-4F82-A8FC-01FDF9E78488}" type="slidenum">
              <a:rPr lang="en-US" smtClean="0"/>
              <a:t>‹#›</a:t>
            </a:fld>
            <a:endParaRPr lang="en-US"/>
          </a:p>
        </p:txBody>
      </p:sp>
    </p:spTree>
    <p:extLst>
      <p:ext uri="{BB962C8B-B14F-4D97-AF65-F5344CB8AC3E}">
        <p14:creationId xmlns:p14="http://schemas.microsoft.com/office/powerpoint/2010/main" val="1824719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61" y="609600"/>
            <a:ext cx="3753962"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32866" y="609600"/>
            <a:ext cx="3452693" cy="5181602"/>
          </a:xfrm>
          <a:prstGeom prst="round2DiagRect">
            <a:avLst>
              <a:gd name="adj1" fmla="val 6074"/>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856059" y="2249486"/>
            <a:ext cx="3753964"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B1F180A-0AA0-4A16-A78E-B794ACFE3D4F}" type="datetimeFigureOut">
              <a:rPr lang="en-US" smtClean="0"/>
              <a:t>2/18/2017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DDE478-748A-4F82-A8FC-01FDF9E78488}" type="slidenum">
              <a:rPr lang="en-US" smtClean="0"/>
              <a:t>‹#›</a:t>
            </a:fld>
            <a:endParaRPr lang="en-US"/>
          </a:p>
        </p:txBody>
      </p:sp>
    </p:spTree>
    <p:extLst>
      <p:ext uri="{BB962C8B-B14F-4D97-AF65-F5344CB8AC3E}">
        <p14:creationId xmlns:p14="http://schemas.microsoft.com/office/powerpoint/2010/main" val="1451822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9041774" cy="6858001"/>
            <a:chOff x="-14288" y="0"/>
            <a:chExt cx="9041774"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8352798"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856060" y="618518"/>
            <a:ext cx="7429499"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856060" y="2249487"/>
            <a:ext cx="7429499" cy="354171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592691" y="5883277"/>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DB1F180A-0AA0-4A16-A78E-B794ACFE3D4F}" type="datetimeFigureOut">
              <a:rPr lang="en-US" smtClean="0"/>
              <a:t>2/18/2017</a:t>
            </a:fld>
            <a:endParaRPr lang="en-US"/>
          </a:p>
        </p:txBody>
      </p:sp>
      <p:sp>
        <p:nvSpPr>
          <p:cNvPr id="5" name="Footer Placeholder 4"/>
          <p:cNvSpPr>
            <a:spLocks noGrp="1"/>
          </p:cNvSpPr>
          <p:nvPr>
            <p:ph type="ftr" sz="quarter" idx="3"/>
          </p:nvPr>
        </p:nvSpPr>
        <p:spPr>
          <a:xfrm>
            <a:off x="856059" y="5883276"/>
            <a:ext cx="4679482"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707241" y="5883275"/>
            <a:ext cx="578317"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4DDE478-748A-4F82-A8FC-01FDF9E78488}" type="slidenum">
              <a:rPr lang="en-US" smtClean="0"/>
              <a:t>‹#›</a:t>
            </a:fld>
            <a:endParaRPr lang="en-US"/>
          </a:p>
        </p:txBody>
      </p:sp>
    </p:spTree>
    <p:extLst>
      <p:ext uri="{BB962C8B-B14F-4D97-AF65-F5344CB8AC3E}">
        <p14:creationId xmlns:p14="http://schemas.microsoft.com/office/powerpoint/2010/main" val="2699001555"/>
      </p:ext>
    </p:extLst>
  </p:cSld>
  <p:clrMap bg1="dk1" tx1="lt1" bg2="dk2" tx2="lt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1F180A-0AA0-4A16-A78E-B794ACFE3D4F}" type="datetimeFigureOut">
              <a:rPr lang="en-US" smtClean="0"/>
              <a:t>2/18/2017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DDE478-748A-4F82-A8FC-01FDF9E78488}" type="slidenum">
              <a:rPr lang="en-US" smtClean="0"/>
              <a:t>‹#›</a:t>
            </a:fld>
            <a:endParaRPr lang="en-US"/>
          </a:p>
        </p:txBody>
      </p:sp>
    </p:spTree>
    <p:extLst>
      <p:ext uri="{BB962C8B-B14F-4D97-AF65-F5344CB8AC3E}">
        <p14:creationId xmlns:p14="http://schemas.microsoft.com/office/powerpoint/2010/main" val="843488263"/>
      </p:ext>
    </p:extLst>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76549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t>1. attitude</a:t>
            </a:r>
          </a:p>
        </p:txBody>
      </p:sp>
      <p:sp>
        <p:nvSpPr>
          <p:cNvPr id="3" name="Content Placeholder 2"/>
          <p:cNvSpPr>
            <a:spLocks noGrp="1"/>
          </p:cNvSpPr>
          <p:nvPr>
            <p:ph idx="1"/>
          </p:nvPr>
        </p:nvSpPr>
        <p:spPr>
          <a:xfrm>
            <a:off x="856060" y="2249487"/>
            <a:ext cx="7429499" cy="4204322"/>
          </a:xfrm>
        </p:spPr>
        <p:txBody>
          <a:bodyPr>
            <a:normAutofit/>
          </a:bodyPr>
          <a:lstStyle/>
          <a:p>
            <a:pPr lvl="0"/>
            <a:r>
              <a:rPr lang="en-US" sz="2800" dirty="0"/>
              <a:t>Is this acceptable to the Lord?  Eph. 5:10</a:t>
            </a:r>
          </a:p>
          <a:p>
            <a:pPr lvl="0"/>
            <a:r>
              <a:rPr lang="en-US" sz="2800" dirty="0"/>
              <a:t>Will this decision please the Lord?   1 Thess. 4:1</a:t>
            </a:r>
          </a:p>
          <a:p>
            <a:pPr lvl="0"/>
            <a:r>
              <a:rPr lang="en-US" sz="2800" dirty="0"/>
              <a:t>What is best for the cause of Christ and the spread of the gospel?   1 Cor. 9:19-22</a:t>
            </a:r>
          </a:p>
          <a:p>
            <a:pPr lvl="0"/>
            <a:r>
              <a:rPr lang="en-US" sz="2800" dirty="0"/>
              <a:t>What will help my brethren?   1 Cor. 8:9-13</a:t>
            </a:r>
          </a:p>
          <a:p>
            <a:pPr lvl="0"/>
            <a:r>
              <a:rPr lang="en-US" sz="2800" dirty="0"/>
              <a:t>How do I want others to treat me?   Matt. 7:12</a:t>
            </a:r>
          </a:p>
        </p:txBody>
      </p:sp>
    </p:spTree>
    <p:extLst>
      <p:ext uri="{BB962C8B-B14F-4D97-AF65-F5344CB8AC3E}">
        <p14:creationId xmlns:p14="http://schemas.microsoft.com/office/powerpoint/2010/main" val="66513101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t>2. appearance</a:t>
            </a:r>
          </a:p>
        </p:txBody>
      </p:sp>
      <p:sp>
        <p:nvSpPr>
          <p:cNvPr id="3" name="Content Placeholder 2"/>
          <p:cNvSpPr>
            <a:spLocks noGrp="1"/>
          </p:cNvSpPr>
          <p:nvPr>
            <p:ph idx="1"/>
          </p:nvPr>
        </p:nvSpPr>
        <p:spPr>
          <a:xfrm>
            <a:off x="856060" y="2249487"/>
            <a:ext cx="7429499" cy="4204322"/>
          </a:xfrm>
        </p:spPr>
        <p:txBody>
          <a:bodyPr>
            <a:normAutofit/>
          </a:bodyPr>
          <a:lstStyle/>
          <a:p>
            <a:pPr marL="0" lvl="0" indent="0" algn="ctr">
              <a:buNone/>
            </a:pPr>
            <a:r>
              <a:rPr lang="en-US" sz="3200" b="1" dirty="0"/>
              <a:t>The way we dress.</a:t>
            </a:r>
          </a:p>
          <a:p>
            <a:pPr lvl="0"/>
            <a:r>
              <a:rPr lang="en-US" sz="2800" dirty="0"/>
              <a:t>1 Timothy 2:9-10</a:t>
            </a:r>
          </a:p>
          <a:p>
            <a:pPr lvl="1"/>
            <a:r>
              <a:rPr lang="en-US" sz="2400" dirty="0"/>
              <a:t>modest, respectable, shamefacedness, discretely </a:t>
            </a:r>
          </a:p>
          <a:p>
            <a:pPr lvl="0"/>
            <a:r>
              <a:rPr lang="en-US" sz="2800" dirty="0"/>
              <a:t>Some parts of the body are to be covered.</a:t>
            </a:r>
          </a:p>
          <a:p>
            <a:pPr lvl="1"/>
            <a:r>
              <a:rPr lang="en-US" sz="2400" dirty="0"/>
              <a:t>thigh   Is. 47:2-3</a:t>
            </a:r>
          </a:p>
          <a:p>
            <a:pPr lvl="1"/>
            <a:r>
              <a:rPr lang="en-US" sz="2400" dirty="0"/>
              <a:t>buttocks   Is. 20:4</a:t>
            </a:r>
          </a:p>
          <a:p>
            <a:pPr lvl="1"/>
            <a:r>
              <a:rPr lang="en-US" sz="2400" dirty="0"/>
              <a:t>breast   Ezek. 16:7</a:t>
            </a:r>
          </a:p>
          <a:p>
            <a:pPr lvl="0"/>
            <a:endParaRPr lang="en-US" sz="2800" dirty="0"/>
          </a:p>
        </p:txBody>
      </p:sp>
    </p:spTree>
    <p:extLst>
      <p:ext uri="{BB962C8B-B14F-4D97-AF65-F5344CB8AC3E}">
        <p14:creationId xmlns:p14="http://schemas.microsoft.com/office/powerpoint/2010/main" val="421324410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t>2. appearance</a:t>
            </a:r>
          </a:p>
        </p:txBody>
      </p:sp>
      <p:sp>
        <p:nvSpPr>
          <p:cNvPr id="3" name="Content Placeholder 2"/>
          <p:cNvSpPr>
            <a:spLocks noGrp="1"/>
          </p:cNvSpPr>
          <p:nvPr>
            <p:ph idx="1"/>
          </p:nvPr>
        </p:nvSpPr>
        <p:spPr>
          <a:xfrm>
            <a:off x="856060" y="2249487"/>
            <a:ext cx="7429499" cy="4204322"/>
          </a:xfrm>
        </p:spPr>
        <p:txBody>
          <a:bodyPr>
            <a:normAutofit/>
          </a:bodyPr>
          <a:lstStyle/>
          <a:p>
            <a:pPr marL="0" lvl="0" indent="0" algn="ctr">
              <a:buNone/>
            </a:pPr>
            <a:r>
              <a:rPr lang="en-US" sz="3200" b="1" dirty="0"/>
              <a:t>The way we speak.</a:t>
            </a:r>
          </a:p>
          <a:p>
            <a:pPr marL="0" lvl="0" indent="0" algn="ctr">
              <a:buNone/>
            </a:pPr>
            <a:r>
              <a:rPr lang="en-US" sz="2800" dirty="0"/>
              <a:t>“…for your speech betrays you”   Matt. 26:73</a:t>
            </a:r>
          </a:p>
          <a:p>
            <a:pPr lvl="0"/>
            <a:endParaRPr lang="en-US" sz="800" dirty="0"/>
          </a:p>
          <a:p>
            <a:pPr lvl="0"/>
            <a:r>
              <a:rPr lang="en-US" sz="2800" dirty="0"/>
              <a:t>We are not to lie   Eph. 4:25</a:t>
            </a:r>
          </a:p>
          <a:p>
            <a:pPr lvl="0"/>
            <a:r>
              <a:rPr lang="en-US" sz="2800" dirty="0"/>
              <a:t>We are not to curse or swear   Eph. 4:29; 5:4</a:t>
            </a:r>
          </a:p>
          <a:p>
            <a:pPr lvl="0"/>
            <a:r>
              <a:rPr lang="en-US" sz="2800" dirty="0"/>
              <a:t>We are not to gossip   Eph. 4:31; James 4:11 </a:t>
            </a:r>
          </a:p>
        </p:txBody>
      </p:sp>
    </p:spTree>
    <p:extLst>
      <p:ext uri="{BB962C8B-B14F-4D97-AF65-F5344CB8AC3E}">
        <p14:creationId xmlns:p14="http://schemas.microsoft.com/office/powerpoint/2010/main" val="295701648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t>3. action</a:t>
            </a:r>
          </a:p>
        </p:txBody>
      </p:sp>
      <p:sp>
        <p:nvSpPr>
          <p:cNvPr id="3" name="Content Placeholder 2"/>
          <p:cNvSpPr>
            <a:spLocks noGrp="1"/>
          </p:cNvSpPr>
          <p:nvPr>
            <p:ph idx="1"/>
          </p:nvPr>
        </p:nvSpPr>
        <p:spPr>
          <a:xfrm>
            <a:off x="856060" y="2249487"/>
            <a:ext cx="7429499" cy="4204322"/>
          </a:xfrm>
        </p:spPr>
        <p:txBody>
          <a:bodyPr>
            <a:normAutofit/>
          </a:bodyPr>
          <a:lstStyle/>
          <a:p>
            <a:pPr marL="0" indent="0">
              <a:buNone/>
            </a:pPr>
            <a:r>
              <a:rPr lang="en-US" sz="3200" dirty="0"/>
              <a:t>“Let us walk properly, as in the day, </a:t>
            </a:r>
            <a:br>
              <a:rPr lang="en-US" sz="3200" dirty="0"/>
            </a:br>
            <a:r>
              <a:rPr lang="en-US" sz="3200" dirty="0"/>
              <a:t>not in revelry and drunkenness, </a:t>
            </a:r>
            <a:br>
              <a:rPr lang="en-US" sz="3200" dirty="0"/>
            </a:br>
            <a:r>
              <a:rPr lang="en-US" sz="3200" dirty="0"/>
              <a:t>not in lewdness and lust, </a:t>
            </a:r>
            <a:br>
              <a:rPr lang="en-US" sz="3200" dirty="0"/>
            </a:br>
            <a:r>
              <a:rPr lang="en-US" sz="3200" dirty="0"/>
              <a:t>not in strife and envy.”</a:t>
            </a:r>
          </a:p>
          <a:p>
            <a:pPr marL="0" indent="0" algn="r">
              <a:buNone/>
            </a:pPr>
            <a:r>
              <a:rPr lang="en-US" sz="2800" dirty="0"/>
              <a:t>Romans 13:13</a:t>
            </a:r>
          </a:p>
        </p:txBody>
      </p:sp>
    </p:spTree>
    <p:extLst>
      <p:ext uri="{BB962C8B-B14F-4D97-AF65-F5344CB8AC3E}">
        <p14:creationId xmlns:p14="http://schemas.microsoft.com/office/powerpoint/2010/main" val="101747918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t>3. action</a:t>
            </a:r>
          </a:p>
        </p:txBody>
      </p:sp>
      <p:sp>
        <p:nvSpPr>
          <p:cNvPr id="3" name="Content Placeholder 2"/>
          <p:cNvSpPr>
            <a:spLocks noGrp="1"/>
          </p:cNvSpPr>
          <p:nvPr>
            <p:ph idx="1"/>
          </p:nvPr>
        </p:nvSpPr>
        <p:spPr>
          <a:xfrm>
            <a:off x="856060" y="2249487"/>
            <a:ext cx="7429499" cy="4204322"/>
          </a:xfrm>
        </p:spPr>
        <p:txBody>
          <a:bodyPr>
            <a:normAutofit/>
          </a:bodyPr>
          <a:lstStyle/>
          <a:p>
            <a:pPr marL="0" indent="0">
              <a:buNone/>
            </a:pPr>
            <a:r>
              <a:rPr lang="en-US" sz="3200" dirty="0"/>
              <a:t>“Let us walk properly, as in the day, </a:t>
            </a:r>
            <a:br>
              <a:rPr lang="en-US" sz="3200" dirty="0"/>
            </a:br>
            <a:r>
              <a:rPr lang="en-US" sz="3200" dirty="0"/>
              <a:t>not in </a:t>
            </a:r>
            <a:r>
              <a:rPr lang="en-US" sz="3200" dirty="0">
                <a:solidFill>
                  <a:srgbClr val="FFFF00"/>
                </a:solidFill>
              </a:rPr>
              <a:t>revelry</a:t>
            </a:r>
            <a:r>
              <a:rPr lang="en-US" sz="3200" dirty="0"/>
              <a:t> and </a:t>
            </a:r>
            <a:r>
              <a:rPr lang="en-US" sz="3200" dirty="0">
                <a:solidFill>
                  <a:srgbClr val="FFFF00"/>
                </a:solidFill>
              </a:rPr>
              <a:t>drunkenness</a:t>
            </a:r>
            <a:r>
              <a:rPr lang="en-US" sz="3200" dirty="0"/>
              <a:t>, </a:t>
            </a:r>
            <a:br>
              <a:rPr lang="en-US" sz="3200" dirty="0"/>
            </a:br>
            <a:r>
              <a:rPr lang="en-US" sz="3200" dirty="0"/>
              <a:t>not in lewdness and lust, </a:t>
            </a:r>
            <a:br>
              <a:rPr lang="en-US" sz="3200" dirty="0"/>
            </a:br>
            <a:r>
              <a:rPr lang="en-US" sz="3200" dirty="0"/>
              <a:t>not in strife and envy.”</a:t>
            </a:r>
          </a:p>
          <a:p>
            <a:pPr marL="0" indent="0" algn="r">
              <a:buNone/>
            </a:pPr>
            <a:r>
              <a:rPr lang="en-US" sz="2800" dirty="0"/>
              <a:t>Romans 13:13</a:t>
            </a:r>
          </a:p>
        </p:txBody>
      </p:sp>
    </p:spTree>
    <p:extLst>
      <p:ext uri="{BB962C8B-B14F-4D97-AF65-F5344CB8AC3E}">
        <p14:creationId xmlns:p14="http://schemas.microsoft.com/office/powerpoint/2010/main" val="247092494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t>3. action</a:t>
            </a:r>
          </a:p>
        </p:txBody>
      </p:sp>
      <p:sp>
        <p:nvSpPr>
          <p:cNvPr id="3" name="Content Placeholder 2"/>
          <p:cNvSpPr>
            <a:spLocks noGrp="1"/>
          </p:cNvSpPr>
          <p:nvPr>
            <p:ph idx="1"/>
          </p:nvPr>
        </p:nvSpPr>
        <p:spPr>
          <a:xfrm>
            <a:off x="856060" y="2249487"/>
            <a:ext cx="7429499" cy="4204322"/>
          </a:xfrm>
        </p:spPr>
        <p:txBody>
          <a:bodyPr>
            <a:normAutofit/>
          </a:bodyPr>
          <a:lstStyle/>
          <a:p>
            <a:pPr marL="0" indent="0">
              <a:buNone/>
            </a:pPr>
            <a:r>
              <a:rPr lang="en-US" sz="3200" dirty="0"/>
              <a:t>“Let us walk properly, as in the day, </a:t>
            </a:r>
            <a:br>
              <a:rPr lang="en-US" sz="3200" dirty="0"/>
            </a:br>
            <a:r>
              <a:rPr lang="en-US" sz="3200" dirty="0"/>
              <a:t>not in revelry and drunkenness, </a:t>
            </a:r>
            <a:br>
              <a:rPr lang="en-US" sz="3200" dirty="0"/>
            </a:br>
            <a:r>
              <a:rPr lang="en-US" sz="3200" dirty="0"/>
              <a:t>not in </a:t>
            </a:r>
            <a:r>
              <a:rPr lang="en-US" sz="3200" dirty="0">
                <a:solidFill>
                  <a:srgbClr val="FFFF00"/>
                </a:solidFill>
              </a:rPr>
              <a:t>lewdness</a:t>
            </a:r>
            <a:r>
              <a:rPr lang="en-US" sz="3200" dirty="0"/>
              <a:t> and </a:t>
            </a:r>
            <a:r>
              <a:rPr lang="en-US" sz="3200" dirty="0">
                <a:solidFill>
                  <a:srgbClr val="FFFF00"/>
                </a:solidFill>
              </a:rPr>
              <a:t>lust</a:t>
            </a:r>
            <a:r>
              <a:rPr lang="en-US" sz="3200" dirty="0"/>
              <a:t>, </a:t>
            </a:r>
            <a:br>
              <a:rPr lang="en-US" sz="3200" dirty="0"/>
            </a:br>
            <a:r>
              <a:rPr lang="en-US" sz="3200" dirty="0"/>
              <a:t>not in strife and envy.”</a:t>
            </a:r>
          </a:p>
          <a:p>
            <a:pPr marL="0" indent="0" algn="r">
              <a:buNone/>
            </a:pPr>
            <a:r>
              <a:rPr lang="en-US" sz="2800" dirty="0"/>
              <a:t>Romans 13:13</a:t>
            </a:r>
          </a:p>
        </p:txBody>
      </p:sp>
    </p:spTree>
    <p:extLst>
      <p:ext uri="{BB962C8B-B14F-4D97-AF65-F5344CB8AC3E}">
        <p14:creationId xmlns:p14="http://schemas.microsoft.com/office/powerpoint/2010/main" val="199007905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t>3. action</a:t>
            </a:r>
          </a:p>
        </p:txBody>
      </p:sp>
      <p:sp>
        <p:nvSpPr>
          <p:cNvPr id="3" name="Content Placeholder 2"/>
          <p:cNvSpPr>
            <a:spLocks noGrp="1"/>
          </p:cNvSpPr>
          <p:nvPr>
            <p:ph idx="1"/>
          </p:nvPr>
        </p:nvSpPr>
        <p:spPr>
          <a:xfrm>
            <a:off x="856060" y="2249487"/>
            <a:ext cx="7429499" cy="4204322"/>
          </a:xfrm>
        </p:spPr>
        <p:txBody>
          <a:bodyPr>
            <a:normAutofit/>
          </a:bodyPr>
          <a:lstStyle/>
          <a:p>
            <a:pPr marL="0" indent="0">
              <a:buNone/>
            </a:pPr>
            <a:r>
              <a:rPr lang="en-US" sz="3200" dirty="0"/>
              <a:t>“Let us walk properly, as in the day, </a:t>
            </a:r>
            <a:br>
              <a:rPr lang="en-US" sz="3200" dirty="0"/>
            </a:br>
            <a:r>
              <a:rPr lang="en-US" sz="3200" dirty="0"/>
              <a:t>not in revelry and drunkenness, </a:t>
            </a:r>
            <a:br>
              <a:rPr lang="en-US" sz="3200" dirty="0"/>
            </a:br>
            <a:r>
              <a:rPr lang="en-US" sz="3200" dirty="0"/>
              <a:t>not in lewdness and lust, </a:t>
            </a:r>
            <a:br>
              <a:rPr lang="en-US" sz="3200" dirty="0"/>
            </a:br>
            <a:r>
              <a:rPr lang="en-US" sz="3200" dirty="0"/>
              <a:t>not in </a:t>
            </a:r>
            <a:r>
              <a:rPr lang="en-US" sz="3200" dirty="0">
                <a:solidFill>
                  <a:srgbClr val="FFFF00"/>
                </a:solidFill>
              </a:rPr>
              <a:t>strife</a:t>
            </a:r>
            <a:r>
              <a:rPr lang="en-US" sz="3200" dirty="0"/>
              <a:t> and </a:t>
            </a:r>
            <a:r>
              <a:rPr lang="en-US" sz="3200" dirty="0">
                <a:solidFill>
                  <a:srgbClr val="FFFF00"/>
                </a:solidFill>
              </a:rPr>
              <a:t>envy</a:t>
            </a:r>
            <a:r>
              <a:rPr lang="en-US" sz="3200" dirty="0"/>
              <a:t>.”</a:t>
            </a:r>
          </a:p>
          <a:p>
            <a:pPr marL="0" indent="0" algn="r">
              <a:buNone/>
            </a:pPr>
            <a:r>
              <a:rPr lang="en-US" sz="2800" dirty="0"/>
              <a:t>Romans 13:13</a:t>
            </a:r>
          </a:p>
        </p:txBody>
      </p:sp>
    </p:spTree>
    <p:extLst>
      <p:ext uri="{BB962C8B-B14F-4D97-AF65-F5344CB8AC3E}">
        <p14:creationId xmlns:p14="http://schemas.microsoft.com/office/powerpoint/2010/main" val="385437857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t>3. action</a:t>
            </a:r>
          </a:p>
        </p:txBody>
      </p:sp>
      <p:sp>
        <p:nvSpPr>
          <p:cNvPr id="3" name="Content Placeholder 2"/>
          <p:cNvSpPr>
            <a:spLocks noGrp="1"/>
          </p:cNvSpPr>
          <p:nvPr>
            <p:ph idx="1"/>
          </p:nvPr>
        </p:nvSpPr>
        <p:spPr>
          <a:xfrm>
            <a:off x="856060" y="2249487"/>
            <a:ext cx="7429499" cy="4204322"/>
          </a:xfrm>
        </p:spPr>
        <p:txBody>
          <a:bodyPr>
            <a:normAutofit/>
          </a:bodyPr>
          <a:lstStyle/>
          <a:p>
            <a:pPr marL="0" indent="0">
              <a:buNone/>
            </a:pPr>
            <a:r>
              <a:rPr lang="en-US" sz="3200" dirty="0"/>
              <a:t>“That you may walk worthy of the Lord, </a:t>
            </a:r>
            <a:br>
              <a:rPr lang="en-US" sz="3200" dirty="0"/>
            </a:br>
            <a:r>
              <a:rPr lang="en-US" sz="3200" dirty="0"/>
              <a:t>fully pleasing Him, being fruitful in every good work and increasing in the knowledge of God.”</a:t>
            </a:r>
          </a:p>
          <a:p>
            <a:pPr marL="0" indent="0" algn="r">
              <a:buNone/>
            </a:pPr>
            <a:r>
              <a:rPr lang="en-US" sz="2800" dirty="0"/>
              <a:t>Colossians 1:10</a:t>
            </a:r>
          </a:p>
        </p:txBody>
      </p:sp>
    </p:spTree>
    <p:extLst>
      <p:ext uri="{BB962C8B-B14F-4D97-AF65-F5344CB8AC3E}">
        <p14:creationId xmlns:p14="http://schemas.microsoft.com/office/powerpoint/2010/main" val="407380552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t>3. action</a:t>
            </a:r>
          </a:p>
        </p:txBody>
      </p:sp>
      <p:sp>
        <p:nvSpPr>
          <p:cNvPr id="3" name="Content Placeholder 2"/>
          <p:cNvSpPr>
            <a:spLocks noGrp="1"/>
          </p:cNvSpPr>
          <p:nvPr>
            <p:ph idx="1"/>
          </p:nvPr>
        </p:nvSpPr>
        <p:spPr>
          <a:xfrm>
            <a:off x="856060" y="2249487"/>
            <a:ext cx="7429499" cy="4204322"/>
          </a:xfrm>
        </p:spPr>
        <p:txBody>
          <a:bodyPr>
            <a:normAutofit/>
          </a:bodyPr>
          <a:lstStyle/>
          <a:p>
            <a:pPr marL="0" indent="0">
              <a:buNone/>
            </a:pPr>
            <a:r>
              <a:rPr lang="en-US" sz="3200" dirty="0"/>
              <a:t>“That you may walk worthy of the Lord, </a:t>
            </a:r>
            <a:br>
              <a:rPr lang="en-US" sz="3200" dirty="0"/>
            </a:br>
            <a:r>
              <a:rPr lang="en-US" sz="3200" dirty="0"/>
              <a:t>fully pleasing Him, </a:t>
            </a:r>
            <a:r>
              <a:rPr lang="en-US" sz="3200" dirty="0">
                <a:solidFill>
                  <a:srgbClr val="FFFF00"/>
                </a:solidFill>
              </a:rPr>
              <a:t>being fruitful in every good work</a:t>
            </a:r>
            <a:r>
              <a:rPr lang="en-US" sz="3200" dirty="0"/>
              <a:t> and increasing in the knowledge of God.”</a:t>
            </a:r>
          </a:p>
          <a:p>
            <a:pPr marL="0" indent="0" algn="r">
              <a:buNone/>
            </a:pPr>
            <a:r>
              <a:rPr lang="en-US" sz="2800" dirty="0"/>
              <a:t>Colossians 1:10</a:t>
            </a:r>
          </a:p>
        </p:txBody>
      </p:sp>
    </p:spTree>
    <p:extLst>
      <p:ext uri="{BB962C8B-B14F-4D97-AF65-F5344CB8AC3E}">
        <p14:creationId xmlns:p14="http://schemas.microsoft.com/office/powerpoint/2010/main" val="172677343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a:t>conduct worthy </a:t>
            </a:r>
            <a:br>
              <a:rPr lang="en-US" sz="4400" dirty="0"/>
            </a:br>
            <a:r>
              <a:rPr lang="en-US" sz="4400" dirty="0"/>
              <a:t>of the gospel</a:t>
            </a:r>
          </a:p>
        </p:txBody>
      </p:sp>
      <p:sp>
        <p:nvSpPr>
          <p:cNvPr id="3" name="Content Placeholder 2"/>
          <p:cNvSpPr>
            <a:spLocks noGrp="1"/>
          </p:cNvSpPr>
          <p:nvPr>
            <p:ph idx="1"/>
          </p:nvPr>
        </p:nvSpPr>
        <p:spPr>
          <a:xfrm>
            <a:off x="2009000" y="2342251"/>
            <a:ext cx="5213436" cy="3965786"/>
          </a:xfrm>
        </p:spPr>
        <p:txBody>
          <a:bodyPr>
            <a:normAutofit/>
          </a:bodyPr>
          <a:lstStyle/>
          <a:p>
            <a:pPr lvl="0"/>
            <a:r>
              <a:rPr lang="en-US" sz="3200" dirty="0">
                <a:solidFill>
                  <a:schemeClr val="accent2">
                    <a:lumMod val="60000"/>
                    <a:lumOff val="40000"/>
                  </a:schemeClr>
                </a:solidFill>
              </a:rPr>
              <a:t> A renewed </a:t>
            </a:r>
            <a:r>
              <a:rPr lang="en-US" sz="3600" dirty="0">
                <a:solidFill>
                  <a:schemeClr val="accent2">
                    <a:lumMod val="60000"/>
                    <a:lumOff val="40000"/>
                  </a:schemeClr>
                </a:solidFill>
              </a:rPr>
              <a:t>Attitude</a:t>
            </a:r>
            <a:r>
              <a:rPr lang="en-US" sz="3200" dirty="0">
                <a:solidFill>
                  <a:schemeClr val="accent2">
                    <a:lumMod val="60000"/>
                    <a:lumOff val="40000"/>
                  </a:schemeClr>
                </a:solidFill>
              </a:rPr>
              <a:t>.</a:t>
            </a:r>
          </a:p>
          <a:p>
            <a:pPr lvl="0"/>
            <a:r>
              <a:rPr lang="en-US" sz="3200" dirty="0">
                <a:solidFill>
                  <a:schemeClr val="accent2">
                    <a:lumMod val="60000"/>
                    <a:lumOff val="40000"/>
                  </a:schemeClr>
                </a:solidFill>
              </a:rPr>
              <a:t> The proper </a:t>
            </a:r>
            <a:r>
              <a:rPr lang="en-US" sz="3600" dirty="0">
                <a:solidFill>
                  <a:schemeClr val="accent2">
                    <a:lumMod val="60000"/>
                    <a:lumOff val="40000"/>
                  </a:schemeClr>
                </a:solidFill>
              </a:rPr>
              <a:t>Appearance</a:t>
            </a:r>
            <a:r>
              <a:rPr lang="en-US" sz="3200" dirty="0">
                <a:solidFill>
                  <a:schemeClr val="accent2">
                    <a:lumMod val="60000"/>
                    <a:lumOff val="40000"/>
                  </a:schemeClr>
                </a:solidFill>
              </a:rPr>
              <a:t>.</a:t>
            </a:r>
          </a:p>
          <a:p>
            <a:pPr lvl="0"/>
            <a:r>
              <a:rPr lang="en-US" sz="3200" dirty="0">
                <a:solidFill>
                  <a:schemeClr val="accent2">
                    <a:lumMod val="60000"/>
                    <a:lumOff val="40000"/>
                  </a:schemeClr>
                </a:solidFill>
              </a:rPr>
              <a:t> The right </a:t>
            </a:r>
            <a:r>
              <a:rPr lang="en-US" sz="3600" dirty="0">
                <a:solidFill>
                  <a:schemeClr val="accent2">
                    <a:lumMod val="60000"/>
                    <a:lumOff val="40000"/>
                  </a:schemeClr>
                </a:solidFill>
              </a:rPr>
              <a:t>Actions</a:t>
            </a:r>
            <a:r>
              <a:rPr lang="en-US" sz="3200" dirty="0">
                <a:solidFill>
                  <a:schemeClr val="accent2">
                    <a:lumMod val="60000"/>
                    <a:lumOff val="40000"/>
                  </a:schemeClr>
                </a:solidFill>
              </a:rPr>
              <a:t>. </a:t>
            </a:r>
          </a:p>
          <a:p>
            <a:pPr marL="0" lvl="0" indent="0" algn="ctr">
              <a:buNone/>
            </a:pPr>
            <a:endParaRPr lang="en-US" sz="800" dirty="0"/>
          </a:p>
          <a:p>
            <a:pPr marL="0" lvl="0" indent="0" algn="ctr">
              <a:buNone/>
            </a:pPr>
            <a:r>
              <a:rPr lang="en-US" sz="2800" dirty="0"/>
              <a:t>Are we living as citizens of Heaven or as people of the world?</a:t>
            </a:r>
          </a:p>
        </p:txBody>
      </p:sp>
    </p:spTree>
    <p:extLst>
      <p:ext uri="{BB962C8B-B14F-4D97-AF65-F5344CB8AC3E}">
        <p14:creationId xmlns:p14="http://schemas.microsoft.com/office/powerpoint/2010/main" val="392286854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Conduct Worthy of the Gospel</a:t>
            </a:r>
          </a:p>
        </p:txBody>
      </p:sp>
      <p:sp>
        <p:nvSpPr>
          <p:cNvPr id="3" name="Subtitle 2"/>
          <p:cNvSpPr>
            <a:spLocks noGrp="1"/>
          </p:cNvSpPr>
          <p:nvPr>
            <p:ph type="subTitle" idx="1"/>
          </p:nvPr>
        </p:nvSpPr>
        <p:spPr/>
        <p:txBody>
          <a:bodyPr>
            <a:normAutofit/>
          </a:bodyPr>
          <a:lstStyle/>
          <a:p>
            <a:r>
              <a:rPr lang="en-US" sz="2800" dirty="0">
                <a:solidFill>
                  <a:schemeClr val="tx1"/>
                </a:solidFill>
              </a:rPr>
              <a:t>Philippians 1:27</a:t>
            </a:r>
          </a:p>
        </p:txBody>
      </p:sp>
    </p:spTree>
    <p:extLst>
      <p:ext uri="{BB962C8B-B14F-4D97-AF65-F5344CB8AC3E}">
        <p14:creationId xmlns:p14="http://schemas.microsoft.com/office/powerpoint/2010/main" val="113408921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663836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t>“let your conduct be…”</a:t>
            </a:r>
          </a:p>
        </p:txBody>
      </p:sp>
      <p:sp>
        <p:nvSpPr>
          <p:cNvPr id="3" name="Content Placeholder 2"/>
          <p:cNvSpPr>
            <a:spLocks noGrp="1"/>
          </p:cNvSpPr>
          <p:nvPr>
            <p:ph idx="1"/>
          </p:nvPr>
        </p:nvSpPr>
        <p:spPr/>
        <p:txBody>
          <a:bodyPr>
            <a:normAutofit/>
          </a:bodyPr>
          <a:lstStyle/>
          <a:p>
            <a:r>
              <a:rPr lang="en-US" sz="2800" dirty="0"/>
              <a:t>Our “conduct” has to do with the manner in which we live our daily life. </a:t>
            </a:r>
          </a:p>
          <a:p>
            <a:pPr lvl="0"/>
            <a:r>
              <a:rPr lang="en-US" sz="2800" i="1" dirty="0" err="1"/>
              <a:t>politeuoma</a:t>
            </a:r>
            <a:r>
              <a:rPr lang="en-US" sz="2800" dirty="0"/>
              <a:t> – “to behave as a citizen; to avail oneself of or recognize the laws” </a:t>
            </a:r>
            <a:r>
              <a:rPr lang="en-US" dirty="0"/>
              <a:t>(Thayer). </a:t>
            </a:r>
          </a:p>
          <a:p>
            <a:pPr lvl="0"/>
            <a:r>
              <a:rPr lang="en-US" sz="2800" dirty="0"/>
              <a:t>We get our English word “politics” from this Greek word. </a:t>
            </a:r>
          </a:p>
        </p:txBody>
      </p:sp>
    </p:spTree>
    <p:extLst>
      <p:ext uri="{BB962C8B-B14F-4D97-AF65-F5344CB8AC3E}">
        <p14:creationId xmlns:p14="http://schemas.microsoft.com/office/powerpoint/2010/main" val="62771659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30" name="Picture 6" descr="http://www.jesuswalk.com/thessalonians/maps/macedonia-achaia-map-3000x2078x300.jpg"/>
          <p:cNvPicPr>
            <a:picLocks noChangeAspect="1" noChangeArrowheads="1"/>
          </p:cNvPicPr>
          <p:nvPr/>
        </p:nvPicPr>
        <p:blipFill rotWithShape="1">
          <a:blip r:embed="rId2">
            <a:extLst>
              <a:ext uri="{28A0092B-C50C-407E-A947-70E740481C1C}">
                <a14:useLocalDpi xmlns:a14="http://schemas.microsoft.com/office/drawing/2010/main" val="0"/>
              </a:ext>
            </a:extLst>
          </a:blip>
          <a:srcRect b="18427"/>
          <a:stretch/>
        </p:blipFill>
        <p:spPr bwMode="auto">
          <a:xfrm>
            <a:off x="159024" y="282507"/>
            <a:ext cx="8693426" cy="4912346"/>
          </a:xfrm>
          <a:prstGeom prst="rect">
            <a:avLst/>
          </a:prstGeom>
          <a:noFill/>
          <a:ln>
            <a:solidFill>
              <a:schemeClr val="bg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pic>
        <p:nvPicPr>
          <p:cNvPr id="1026" name="Picture 2" descr="https://www2.luthersem.edu/ckoester/Paul/journey2/Philippi%20forum.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8925" y="4314046"/>
            <a:ext cx="3156397" cy="2373511"/>
          </a:xfrm>
          <a:prstGeom prst="rect">
            <a:avLst/>
          </a:prstGeom>
          <a:noFill/>
          <a:ln>
            <a:solidFill>
              <a:schemeClr val="bg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4" name="Rectangle 3"/>
          <p:cNvSpPr/>
          <p:nvPr/>
        </p:nvSpPr>
        <p:spPr>
          <a:xfrm>
            <a:off x="3750365" y="4770780"/>
            <a:ext cx="4890052" cy="1868556"/>
          </a:xfrm>
          <a:prstGeom prst="rect">
            <a:avLst/>
          </a:prstGeom>
          <a:solidFill>
            <a:srgbClr val="002060"/>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3954949" y="4956314"/>
            <a:ext cx="4560402" cy="1477328"/>
          </a:xfrm>
          <a:prstGeom prst="rect">
            <a:avLst/>
          </a:prstGeom>
          <a:noFill/>
        </p:spPr>
        <p:txBody>
          <a:bodyPr wrap="square" rtlCol="0">
            <a:spAutoFit/>
          </a:bodyPr>
          <a:lstStyle/>
          <a:p>
            <a:r>
              <a:rPr lang="en-US" sz="2400" dirty="0"/>
              <a:t>“And from there to Philippi, which is a leading city of the district of Macedonia and a Roman colony…”        </a:t>
            </a:r>
          </a:p>
          <a:p>
            <a:pPr algn="ctr"/>
            <a:r>
              <a:rPr lang="en-US" dirty="0"/>
              <a:t>Acts 16:12, ESV</a:t>
            </a:r>
          </a:p>
        </p:txBody>
      </p:sp>
      <p:cxnSp>
        <p:nvCxnSpPr>
          <p:cNvPr id="7" name="Straight Arrow Connector 6"/>
          <p:cNvCxnSpPr>
            <a:cxnSpLocks/>
          </p:cNvCxnSpPr>
          <p:nvPr/>
        </p:nvCxnSpPr>
        <p:spPr>
          <a:xfrm flipH="1">
            <a:off x="6374297" y="703775"/>
            <a:ext cx="2160103" cy="161584"/>
          </a:xfrm>
          <a:prstGeom prst="straightConnector1">
            <a:avLst/>
          </a:prstGeom>
          <a:ln w="76200">
            <a:solidFill>
              <a:srgbClr val="FF0000"/>
            </a:solidFill>
            <a:tailEnd type="triangl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80623"/>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t>1. attitude</a:t>
            </a:r>
          </a:p>
        </p:txBody>
      </p:sp>
      <p:sp>
        <p:nvSpPr>
          <p:cNvPr id="3" name="Content Placeholder 2"/>
          <p:cNvSpPr>
            <a:spLocks noGrp="1"/>
          </p:cNvSpPr>
          <p:nvPr>
            <p:ph idx="1"/>
          </p:nvPr>
        </p:nvSpPr>
        <p:spPr/>
        <p:txBody>
          <a:bodyPr>
            <a:normAutofit/>
          </a:bodyPr>
          <a:lstStyle/>
          <a:p>
            <a:pPr marL="0" indent="0">
              <a:buNone/>
            </a:pPr>
            <a:r>
              <a:rPr lang="en-US" sz="2800" dirty="0"/>
              <a:t>“And do not be conformed to this world, but be transformed by the renewing of your mind, that you may prove what is that good and acceptable and perfect will of God.”</a:t>
            </a:r>
          </a:p>
          <a:p>
            <a:pPr marL="0" indent="0" algn="r">
              <a:buNone/>
            </a:pPr>
            <a:r>
              <a:rPr lang="en-US" sz="2800" dirty="0"/>
              <a:t>Romans 12:2</a:t>
            </a:r>
          </a:p>
          <a:p>
            <a:endParaRPr lang="en-US" sz="2800" dirty="0"/>
          </a:p>
        </p:txBody>
      </p:sp>
    </p:spTree>
    <p:extLst>
      <p:ext uri="{BB962C8B-B14F-4D97-AF65-F5344CB8AC3E}">
        <p14:creationId xmlns:p14="http://schemas.microsoft.com/office/powerpoint/2010/main" val="421452001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t>1. attitude</a:t>
            </a:r>
          </a:p>
        </p:txBody>
      </p:sp>
      <p:sp>
        <p:nvSpPr>
          <p:cNvPr id="3" name="Content Placeholder 2"/>
          <p:cNvSpPr>
            <a:spLocks noGrp="1"/>
          </p:cNvSpPr>
          <p:nvPr>
            <p:ph idx="1"/>
          </p:nvPr>
        </p:nvSpPr>
        <p:spPr/>
        <p:txBody>
          <a:bodyPr>
            <a:normAutofit/>
          </a:bodyPr>
          <a:lstStyle/>
          <a:p>
            <a:pPr marL="0" indent="0">
              <a:buNone/>
            </a:pPr>
            <a:r>
              <a:rPr lang="en-US" sz="2800" dirty="0"/>
              <a:t>“And do not be conformed to this world, but be transformed by the </a:t>
            </a:r>
            <a:r>
              <a:rPr lang="en-US" sz="2800" dirty="0">
                <a:solidFill>
                  <a:srgbClr val="FFFF00"/>
                </a:solidFill>
              </a:rPr>
              <a:t>renewing of your mind</a:t>
            </a:r>
            <a:r>
              <a:rPr lang="en-US" sz="2800" dirty="0"/>
              <a:t>, that you may prove what is that good and acceptable and perfect will of God.”</a:t>
            </a:r>
          </a:p>
          <a:p>
            <a:pPr marL="0" indent="0" algn="r">
              <a:buNone/>
            </a:pPr>
            <a:r>
              <a:rPr lang="en-US" sz="2800" dirty="0"/>
              <a:t>Romans 12:2</a:t>
            </a:r>
          </a:p>
          <a:p>
            <a:endParaRPr lang="en-US" sz="2800" dirty="0"/>
          </a:p>
        </p:txBody>
      </p:sp>
    </p:spTree>
    <p:extLst>
      <p:ext uri="{BB962C8B-B14F-4D97-AF65-F5344CB8AC3E}">
        <p14:creationId xmlns:p14="http://schemas.microsoft.com/office/powerpoint/2010/main" val="240809563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t>1. attitude</a:t>
            </a:r>
          </a:p>
        </p:txBody>
      </p:sp>
      <p:sp>
        <p:nvSpPr>
          <p:cNvPr id="3" name="Content Placeholder 2"/>
          <p:cNvSpPr>
            <a:spLocks noGrp="1"/>
          </p:cNvSpPr>
          <p:nvPr>
            <p:ph idx="1"/>
          </p:nvPr>
        </p:nvSpPr>
        <p:spPr/>
        <p:txBody>
          <a:bodyPr>
            <a:normAutofit/>
          </a:bodyPr>
          <a:lstStyle/>
          <a:p>
            <a:pPr marL="0" indent="0">
              <a:buNone/>
            </a:pPr>
            <a:r>
              <a:rPr lang="en-US" sz="2800" dirty="0"/>
              <a:t>“And do not be conformed to this world, but be transformed by the </a:t>
            </a:r>
            <a:r>
              <a:rPr lang="en-US" sz="2800" dirty="0">
                <a:solidFill>
                  <a:srgbClr val="FFFF00"/>
                </a:solidFill>
              </a:rPr>
              <a:t>renewing of your mind</a:t>
            </a:r>
            <a:r>
              <a:rPr lang="en-US" sz="2800" dirty="0"/>
              <a:t>, that you may </a:t>
            </a:r>
            <a:r>
              <a:rPr lang="en-US" sz="2800" dirty="0">
                <a:solidFill>
                  <a:srgbClr val="FFFF00"/>
                </a:solidFill>
              </a:rPr>
              <a:t>prove what is that good and acceptable and perfect will of God</a:t>
            </a:r>
            <a:r>
              <a:rPr lang="en-US" sz="2800" dirty="0"/>
              <a:t>.”</a:t>
            </a:r>
          </a:p>
          <a:p>
            <a:pPr marL="0" indent="0" algn="r">
              <a:buNone/>
            </a:pPr>
            <a:r>
              <a:rPr lang="en-US" sz="2800" dirty="0"/>
              <a:t>Romans 12:2</a:t>
            </a:r>
          </a:p>
          <a:p>
            <a:endParaRPr lang="en-US" sz="2800" dirty="0"/>
          </a:p>
        </p:txBody>
      </p:sp>
    </p:spTree>
    <p:extLst>
      <p:ext uri="{BB962C8B-B14F-4D97-AF65-F5344CB8AC3E}">
        <p14:creationId xmlns:p14="http://schemas.microsoft.com/office/powerpoint/2010/main" val="301636708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t>1. attitude</a:t>
            </a:r>
          </a:p>
        </p:txBody>
      </p:sp>
      <p:sp>
        <p:nvSpPr>
          <p:cNvPr id="3" name="Content Placeholder 2"/>
          <p:cNvSpPr>
            <a:spLocks noGrp="1"/>
          </p:cNvSpPr>
          <p:nvPr>
            <p:ph idx="1"/>
          </p:nvPr>
        </p:nvSpPr>
        <p:spPr>
          <a:xfrm>
            <a:off x="856060" y="2249487"/>
            <a:ext cx="7429499" cy="4204322"/>
          </a:xfrm>
        </p:spPr>
        <p:txBody>
          <a:bodyPr>
            <a:normAutofit/>
          </a:bodyPr>
          <a:lstStyle/>
          <a:p>
            <a:pPr marL="0" indent="0">
              <a:buNone/>
            </a:pPr>
            <a:r>
              <a:rPr lang="en-US" sz="2800" dirty="0"/>
              <a:t>“For this reason we also, since the day we heard it, do not cease to pray for you, and to ask that you may be filled with the knowledge of His will in all wisdom and spiritual understanding; that you may walk worthy of the Lord, fully pleasing Him...”</a:t>
            </a:r>
          </a:p>
          <a:p>
            <a:pPr marL="0" indent="0" algn="r">
              <a:buNone/>
            </a:pPr>
            <a:r>
              <a:rPr lang="en-US" sz="2800" dirty="0"/>
              <a:t>Colossians 1:9-10</a:t>
            </a:r>
          </a:p>
        </p:txBody>
      </p:sp>
    </p:spTree>
    <p:extLst>
      <p:ext uri="{BB962C8B-B14F-4D97-AF65-F5344CB8AC3E}">
        <p14:creationId xmlns:p14="http://schemas.microsoft.com/office/powerpoint/2010/main" val="166925830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t>1. attitude</a:t>
            </a:r>
          </a:p>
        </p:txBody>
      </p:sp>
      <p:sp>
        <p:nvSpPr>
          <p:cNvPr id="3" name="Content Placeholder 2"/>
          <p:cNvSpPr>
            <a:spLocks noGrp="1"/>
          </p:cNvSpPr>
          <p:nvPr>
            <p:ph idx="1"/>
          </p:nvPr>
        </p:nvSpPr>
        <p:spPr>
          <a:xfrm>
            <a:off x="856060" y="2249487"/>
            <a:ext cx="7429499" cy="4204322"/>
          </a:xfrm>
        </p:spPr>
        <p:txBody>
          <a:bodyPr>
            <a:normAutofit/>
          </a:bodyPr>
          <a:lstStyle/>
          <a:p>
            <a:pPr marL="0" indent="0">
              <a:buNone/>
            </a:pPr>
            <a:r>
              <a:rPr lang="en-US" sz="2800" dirty="0"/>
              <a:t>“For this reason we also, since the day we heard it, do not cease to pray for you, and to ask that you may be </a:t>
            </a:r>
            <a:r>
              <a:rPr lang="en-US" sz="2800" dirty="0">
                <a:solidFill>
                  <a:srgbClr val="FFFF00"/>
                </a:solidFill>
              </a:rPr>
              <a:t>filled with the knowledge of His will in all wisdom and spiritual understanding</a:t>
            </a:r>
            <a:r>
              <a:rPr lang="en-US" sz="2800" dirty="0"/>
              <a:t>; that you may walk worthy of the Lord, fully pleasing Him...”</a:t>
            </a:r>
          </a:p>
          <a:p>
            <a:pPr marL="0" indent="0" algn="r">
              <a:buNone/>
            </a:pPr>
            <a:r>
              <a:rPr lang="en-US" sz="2800" dirty="0"/>
              <a:t>Colossians 1:9-10</a:t>
            </a:r>
          </a:p>
        </p:txBody>
      </p:sp>
    </p:spTree>
    <p:extLst>
      <p:ext uri="{BB962C8B-B14F-4D97-AF65-F5344CB8AC3E}">
        <p14:creationId xmlns:p14="http://schemas.microsoft.com/office/powerpoint/2010/main" val="399212829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252C36"/>
      </a:dk2>
      <a:lt2>
        <a:srgbClr val="7C96A3"/>
      </a:lt2>
      <a:accent1>
        <a:srgbClr val="4FD093"/>
      </a:accent1>
      <a:accent2>
        <a:srgbClr val="54BCDF"/>
      </a:accent2>
      <a:accent3>
        <a:srgbClr val="A262D0"/>
      </a:accent3>
      <a:accent4>
        <a:srgbClr val="D7537B"/>
      </a:accent4>
      <a:accent5>
        <a:srgbClr val="E78045"/>
      </a:accent5>
      <a:accent6>
        <a:srgbClr val="84C350"/>
      </a:accent6>
      <a:hlink>
        <a:srgbClr val="22FFFF"/>
      </a:hlink>
      <a:folHlink>
        <a:srgbClr val="9BF3FD"/>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40000"/>
              </a:schemeClr>
            </a:gs>
            <a:gs pos="100000">
              <a:schemeClr val="phClr">
                <a:shade val="92000"/>
                <a:hueMod val="104000"/>
                <a:satMod val="140000"/>
                <a:lumMod val="48000"/>
              </a:schemeClr>
            </a:gs>
          </a:gsLst>
          <a:lin ang="5040000" scaled="0"/>
        </a:gradFill>
        <a:blipFill>
          <a:blip xmlns:r="http://schemas.openxmlformats.org/officeDocument/2006/relationships" r:embed="rId1">
            <a:duotone>
              <a:schemeClr val="phClr">
                <a:shade val="48000"/>
                <a:hueMod val="106000"/>
                <a:satMod val="140000"/>
                <a:lumMod val="42000"/>
              </a:schemeClr>
              <a:schemeClr val="phClr">
                <a:tint val="98000"/>
                <a:hueMod val="92000"/>
                <a:satMod val="220000"/>
                <a:lumMod val="9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2578CA-DEC9-49C3-80AF-C113973CC9A9}"/>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TM04033919[[fn=Circuit]]</Template>
  <TotalTime>82</TotalTime>
  <Words>603</Words>
  <Application>Microsoft Office PowerPoint</Application>
  <PresentationFormat>On-screen Show (4:3)</PresentationFormat>
  <Paragraphs>68</Paragraphs>
  <Slides>20</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20</vt:i4>
      </vt:variant>
    </vt:vector>
  </HeadingPairs>
  <TitlesOfParts>
    <vt:vector size="27" baseType="lpstr">
      <vt:lpstr>Arial</vt:lpstr>
      <vt:lpstr>Calibri</vt:lpstr>
      <vt:lpstr>Calibri Light</vt:lpstr>
      <vt:lpstr>Trebuchet MS</vt:lpstr>
      <vt:lpstr>Tw Cen MT</vt:lpstr>
      <vt:lpstr>Circuit</vt:lpstr>
      <vt:lpstr>Office Theme</vt:lpstr>
      <vt:lpstr>PowerPoint Presentation</vt:lpstr>
      <vt:lpstr>Conduct Worthy of the Gospel</vt:lpstr>
      <vt:lpstr>“let your conduct be…”</vt:lpstr>
      <vt:lpstr>PowerPoint Presentation</vt:lpstr>
      <vt:lpstr>1. attitude</vt:lpstr>
      <vt:lpstr>1. attitude</vt:lpstr>
      <vt:lpstr>1. attitude</vt:lpstr>
      <vt:lpstr>1. attitude</vt:lpstr>
      <vt:lpstr>1. attitude</vt:lpstr>
      <vt:lpstr>1. attitude</vt:lpstr>
      <vt:lpstr>2. appearance</vt:lpstr>
      <vt:lpstr>2. appearance</vt:lpstr>
      <vt:lpstr>3. action</vt:lpstr>
      <vt:lpstr>3. action</vt:lpstr>
      <vt:lpstr>3. action</vt:lpstr>
      <vt:lpstr>3. action</vt:lpstr>
      <vt:lpstr>3. action</vt:lpstr>
      <vt:lpstr>3. action</vt:lpstr>
      <vt:lpstr>conduct worthy  of the gospel</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Conduct Worthy of the Gospel</dc:title>
  <dc:creator>Heath Rogers</dc:creator>
  <cp:lastModifiedBy>Heath Rogers</cp:lastModifiedBy>
  <cp:revision>13</cp:revision>
  <dcterms:created xsi:type="dcterms:W3CDTF">2017-02-17T09:26:08Z</dcterms:created>
  <dcterms:modified xsi:type="dcterms:W3CDTF">2017-02-18T13:26:56Z</dcterms:modified>
</cp:coreProperties>
</file>