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2" r:id="rId1"/>
    <p:sldMasterId id="2147483792" r:id="rId2"/>
  </p:sldMasterIdLst>
  <p:sldIdLst>
    <p:sldId id="260" r:id="rId3"/>
    <p:sldId id="256" r:id="rId4"/>
    <p:sldId id="257" r:id="rId5"/>
    <p:sldId id="258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827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77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160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919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30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14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598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998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75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619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56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732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2772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960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03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488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742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5440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522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5698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261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24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418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0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363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5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941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37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4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740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8127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Changes Caused By God’s Grace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1874426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3" y="927099"/>
            <a:ext cx="6997147" cy="70986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1. Changes Our Spiritual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God’s grace saves us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/>
              <a:t>Titus 3:4-7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dirty="0"/>
              <a:t>Ephesians 2:8-9</a:t>
            </a:r>
          </a:p>
        </p:txBody>
      </p:sp>
    </p:spTree>
    <p:extLst>
      <p:ext uri="{BB962C8B-B14F-4D97-AF65-F5344CB8AC3E}">
        <p14:creationId xmlns:p14="http://schemas.microsoft.com/office/powerpoint/2010/main" val="397299988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8870" y="927099"/>
            <a:ext cx="6480772" cy="70986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2. Changes Our Life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00180" y="2494298"/>
            <a:ext cx="3636980" cy="75929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What not to do.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800179" y="3253588"/>
            <a:ext cx="3636981" cy="2766213"/>
          </a:xfrm>
        </p:spPr>
        <p:txBody>
          <a:bodyPr>
            <a:normAutofit/>
          </a:bodyPr>
          <a:lstStyle/>
          <a:p>
            <a:r>
              <a:rPr lang="en-US" sz="2800" b="1" dirty="0"/>
              <a:t>Denying ungodliness and worldly lusts</a:t>
            </a:r>
          </a:p>
          <a:p>
            <a:endParaRPr lang="en-US" sz="800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706841" y="2489200"/>
            <a:ext cx="3636979" cy="759290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2"/>
                </a:solidFill>
              </a:rPr>
              <a:t>What to do.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706841" y="3248490"/>
            <a:ext cx="3636980" cy="2771311"/>
          </a:xfrm>
        </p:spPr>
        <p:txBody>
          <a:bodyPr>
            <a:normAutofit/>
          </a:bodyPr>
          <a:lstStyle/>
          <a:p>
            <a:r>
              <a:rPr lang="en-US" sz="2800" b="1" dirty="0"/>
              <a:t>Live Soberly,</a:t>
            </a:r>
          </a:p>
          <a:p>
            <a:r>
              <a:rPr lang="en-US" sz="2800" b="1" dirty="0"/>
              <a:t>Righteously,</a:t>
            </a:r>
          </a:p>
          <a:p>
            <a:r>
              <a:rPr lang="en-US" sz="2800" b="1" dirty="0"/>
              <a:t>and Godly</a:t>
            </a:r>
          </a:p>
        </p:txBody>
      </p:sp>
    </p:spTree>
    <p:extLst>
      <p:ext uri="{BB962C8B-B14F-4D97-AF65-F5344CB8AC3E}">
        <p14:creationId xmlns:p14="http://schemas.microsoft.com/office/powerpoint/2010/main" val="187837833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9113" y="927099"/>
            <a:ext cx="6997147" cy="709865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3. Why Bother Changing?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Jesus is coming back - v. 13</a:t>
            </a:r>
          </a:p>
          <a:p>
            <a:r>
              <a:rPr lang="en-US" sz="2800" b="1" dirty="0"/>
              <a:t>We are bought at a price - v. 14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“who gave Himself for us”</a:t>
            </a:r>
          </a:p>
          <a:p>
            <a:r>
              <a:rPr lang="en-US" sz="2800" b="1" dirty="0"/>
              <a:t>For a purpose - v. 14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1" i="1" dirty="0"/>
              <a:t>“zealous for good works”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256847755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7111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21</TotalTime>
  <Words>91</Words>
  <Application>Microsoft Office PowerPoint</Application>
  <PresentationFormat>On-screen Show (4:3)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Wingdings</vt:lpstr>
      <vt:lpstr>Wingdings 3</vt:lpstr>
      <vt:lpstr>Ion Boardroom</vt:lpstr>
      <vt:lpstr>Office Theme</vt:lpstr>
      <vt:lpstr>PowerPoint Presentation</vt:lpstr>
      <vt:lpstr>Changes Caused By God’s Grace</vt:lpstr>
      <vt:lpstr>1. Changes Our Spiritual Condition</vt:lpstr>
      <vt:lpstr>2. Changes Our Life</vt:lpstr>
      <vt:lpstr>3. Why Bother Changing?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Changes Caused By God’s Grace</dc:title>
  <dc:creator>Heath Rogers</dc:creator>
  <cp:lastModifiedBy>Heath Rogers</cp:lastModifiedBy>
  <cp:revision>4</cp:revision>
  <dcterms:created xsi:type="dcterms:W3CDTF">2017-02-14T19:39:14Z</dcterms:created>
  <dcterms:modified xsi:type="dcterms:W3CDTF">2017-02-14T20:00:33Z</dcterms:modified>
</cp:coreProperties>
</file>