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60" r:id="rId4"/>
    <p:sldId id="261" r:id="rId5"/>
    <p:sldId id="264" r:id="rId6"/>
    <p:sldId id="263" r:id="rId7"/>
    <p:sldId id="265" r:id="rId8"/>
    <p:sldId id="266" r:id="rId9"/>
    <p:sldId id="267" r:id="rId10"/>
    <p:sldId id="268" r:id="rId11"/>
    <p:sldId id="262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0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6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4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2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55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41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28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70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27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55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72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8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7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9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7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4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70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B191F-3E8D-4206-893F-AD4CCDC7D8C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0A06-9E43-4194-B11B-C73E1DA5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4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85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.pcwallart.com/images/lighthouse-paintings-at-night-wallpaper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8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285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Lights in a World of Darkness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1573837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When we obey God…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						Reverently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						Willingly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						Blamelessly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						Confidently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						Joyfully</a:t>
            </a:r>
          </a:p>
          <a:p>
            <a:pPr marL="0" indent="0">
              <a:buNone/>
            </a:pPr>
            <a:endParaRPr lang="en-US" sz="10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chemeClr val="bg1"/>
                </a:solidFill>
              </a:rPr>
              <a:t>					          Philippians 2:12-18</a:t>
            </a:r>
          </a:p>
        </p:txBody>
      </p:sp>
    </p:spTree>
    <p:extLst>
      <p:ext uri="{BB962C8B-B14F-4D97-AF65-F5344CB8AC3E}">
        <p14:creationId xmlns:p14="http://schemas.microsoft.com/office/powerpoint/2010/main" val="72644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24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.pcwallart.com/images/lighthouse-paintings-at-night-wallpaper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092" y="976591"/>
            <a:ext cx="7772400" cy="2018402"/>
          </a:xfrm>
        </p:spPr>
        <p:txBody>
          <a:bodyPr/>
          <a:lstStyle/>
          <a:p>
            <a:pPr algn="r"/>
            <a:r>
              <a:rPr lang="en-US" b="1" dirty="0"/>
              <a:t>Lights in a World of Darkness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8492" y="4185134"/>
            <a:ext cx="6858000" cy="1655762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/>
              <a:t>Philippians 2:12-18</a:t>
            </a:r>
          </a:p>
        </p:txBody>
      </p:sp>
    </p:spTree>
    <p:extLst>
      <p:ext uri="{BB962C8B-B14F-4D97-AF65-F5344CB8AC3E}">
        <p14:creationId xmlns:p14="http://schemas.microsoft.com/office/powerpoint/2010/main" val="71618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19676"/>
            <a:ext cx="7886700" cy="4351338"/>
          </a:xfrm>
        </p:spPr>
        <p:txBody>
          <a:bodyPr/>
          <a:lstStyle/>
          <a:p>
            <a:pPr marL="514350" indent="-514350">
              <a:buSzPct val="90000"/>
              <a:buFont typeface="+mj-lt"/>
              <a:buAutoNum type="arabicPeriod" startAt="14"/>
            </a:pPr>
            <a:r>
              <a:rPr lang="en-US" dirty="0"/>
              <a:t>You are the light of the world. A city that is set on a hill cannot be hidden.  </a:t>
            </a:r>
          </a:p>
          <a:p>
            <a:pPr marL="514350" indent="-514350">
              <a:buSzPct val="90000"/>
              <a:buFont typeface="+mj-lt"/>
              <a:buAutoNum type="arabicPeriod" startAt="14"/>
            </a:pPr>
            <a:r>
              <a:rPr lang="en-US" dirty="0"/>
              <a:t>Nor do they light a lamp and put it under a basket, but on a lampstand, and it gives light to all who are in the house.  </a:t>
            </a:r>
          </a:p>
          <a:p>
            <a:pPr marL="514350" indent="-514350">
              <a:buSzPct val="90000"/>
              <a:buFont typeface="+mj-lt"/>
              <a:buAutoNum type="arabicPeriod" startAt="14"/>
            </a:pPr>
            <a:r>
              <a:rPr lang="en-US" dirty="0"/>
              <a:t>Let your light so shine before men, that they may see your good works and glorify your Father in heaven.</a:t>
            </a:r>
          </a:p>
          <a:p>
            <a:pPr marL="0" indent="0" algn="r">
              <a:buNone/>
            </a:pPr>
            <a:r>
              <a:rPr lang="en-US" dirty="0"/>
              <a:t>Matthew 5:14-16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18991"/>
            <a:ext cx="1828800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61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219200" y="3564835"/>
            <a:ext cx="298173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19676"/>
            <a:ext cx="7886700" cy="4351338"/>
          </a:xfrm>
        </p:spPr>
        <p:txBody>
          <a:bodyPr/>
          <a:lstStyle/>
          <a:p>
            <a:pPr marL="514350" indent="-514350">
              <a:buSzPct val="90000"/>
              <a:buFont typeface="+mj-lt"/>
              <a:buAutoNum type="arabicPeriod" startAt="14"/>
            </a:pPr>
            <a:r>
              <a:rPr lang="en-US" dirty="0"/>
              <a:t>You are the light of the world. A city that is set on a hill cannot be hidden.  </a:t>
            </a:r>
          </a:p>
          <a:p>
            <a:pPr marL="514350" indent="-514350">
              <a:buSzPct val="90000"/>
              <a:buFont typeface="+mj-lt"/>
              <a:buAutoNum type="arabicPeriod" startAt="14"/>
            </a:pPr>
            <a:r>
              <a:rPr lang="en-US" dirty="0"/>
              <a:t>Nor do they light a lamp and put it under a basket, but on a lampstand, and it gives light to all who are in the house.  </a:t>
            </a:r>
          </a:p>
          <a:p>
            <a:pPr marL="514350" indent="-514350">
              <a:buSzPct val="90000"/>
              <a:buFont typeface="+mj-lt"/>
              <a:buAutoNum type="arabicPeriod" startAt="14"/>
            </a:pPr>
            <a:r>
              <a:rPr lang="en-US" dirty="0"/>
              <a:t>Let your light so shine before men, that they may see your good works and glorify your Father in heaven.</a:t>
            </a:r>
          </a:p>
          <a:p>
            <a:pPr marL="0" indent="0" algn="r">
              <a:buNone/>
            </a:pPr>
            <a:r>
              <a:rPr lang="en-US" dirty="0"/>
              <a:t>Matthew 5:14-16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18991"/>
            <a:ext cx="1828800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516835" y="619676"/>
            <a:ext cx="7998515" cy="2110272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7652" y="808385"/>
            <a:ext cx="7209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“Therefore, my beloved, as you have always obeyed, not as in my presence only, but now much more in my absence, work out your own salvation with fear and trembling” </a:t>
            </a:r>
            <a:r>
              <a:rPr lang="en-US" sz="2400" b="1" dirty="0">
                <a:solidFill>
                  <a:schemeClr val="bg1"/>
                </a:solidFill>
              </a:rPr>
              <a:t>(Phil. 2:12).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3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1. Obey God Reverently	</a:t>
            </a:r>
            <a:r>
              <a:rPr lang="en-US" sz="3600" b="1" dirty="0">
                <a:latin typeface="+mn-lt"/>
              </a:rPr>
              <a:t>	v. 12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Reverencing God and obeying God go together (Eccl. 12:13). </a:t>
            </a:r>
          </a:p>
          <a:p>
            <a:r>
              <a:rPr lang="en-US" b="1" dirty="0"/>
              <a:t>We are to “tremble” at God’s word (Is. 66:2).</a:t>
            </a:r>
          </a:p>
          <a:p>
            <a:r>
              <a:rPr lang="en-US" b="1" dirty="0"/>
              <a:t>Heb. 4:1; 1 Pet. 1:17</a:t>
            </a:r>
          </a:p>
          <a:p>
            <a:endParaRPr lang="en-US" sz="800" b="1" dirty="0"/>
          </a:p>
          <a:p>
            <a:r>
              <a:rPr lang="en-US" b="1" dirty="0"/>
              <a:t>The early church grew because the members walked</a:t>
            </a:r>
            <a:r>
              <a:rPr lang="en-US" b="1" i="1" dirty="0"/>
              <a:t> “in the fear of the Lord” </a:t>
            </a:r>
            <a:r>
              <a:rPr lang="en-US" b="1" dirty="0"/>
              <a:t>(Acts 9:31).</a:t>
            </a:r>
          </a:p>
        </p:txBody>
      </p:sp>
    </p:spTree>
    <p:extLst>
      <p:ext uri="{BB962C8B-B14F-4D97-AF65-F5344CB8AC3E}">
        <p14:creationId xmlns:p14="http://schemas.microsoft.com/office/powerpoint/2010/main" val="367380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2. Obey God Willingly</a:t>
            </a:r>
            <a:r>
              <a:rPr lang="en-US" sz="3600" b="1" dirty="0">
                <a:latin typeface="+mn-lt"/>
              </a:rPr>
              <a:t>		v. 14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We are to do all things without </a:t>
            </a:r>
            <a:r>
              <a:rPr lang="en-US" b="1" i="1" dirty="0"/>
              <a:t>complaining, murmuring, grumbling</a:t>
            </a:r>
            <a:r>
              <a:rPr lang="en-US" b="1" dirty="0"/>
              <a:t>. </a:t>
            </a:r>
          </a:p>
          <a:p>
            <a:r>
              <a:rPr lang="en-US" b="1" dirty="0"/>
              <a:t>We are to do all things without </a:t>
            </a:r>
            <a:r>
              <a:rPr lang="en-US" b="1" i="1" dirty="0"/>
              <a:t>disputing, arguing, questioning</a:t>
            </a:r>
            <a:r>
              <a:rPr lang="en-US" b="1" dirty="0"/>
              <a:t>.</a:t>
            </a:r>
          </a:p>
          <a:p>
            <a:pPr lvl="1"/>
            <a:r>
              <a:rPr lang="en-US" b="1" dirty="0"/>
              <a:t>contrast Moses (Ex. 4:10-14) </a:t>
            </a:r>
            <a:br>
              <a:rPr lang="en-US" b="1" dirty="0"/>
            </a:br>
            <a:r>
              <a:rPr lang="en-US" b="1" dirty="0"/>
              <a:t>with Abraham (Gen. 22:2-3)</a:t>
            </a:r>
          </a:p>
          <a:p>
            <a:endParaRPr lang="en-US" sz="800" b="1" dirty="0"/>
          </a:p>
          <a:p>
            <a:r>
              <a:rPr lang="en-US" b="1" dirty="0"/>
              <a:t>Good people are not attracted to complaining and disputing. How do they hear us talk about the Lord and His church?</a:t>
            </a:r>
          </a:p>
        </p:txBody>
      </p:sp>
    </p:spTree>
    <p:extLst>
      <p:ext uri="{BB962C8B-B14F-4D97-AF65-F5344CB8AC3E}">
        <p14:creationId xmlns:p14="http://schemas.microsoft.com/office/powerpoint/2010/main" val="116610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3. Obey God Blamelessly	</a:t>
            </a:r>
            <a:r>
              <a:rPr lang="en-US" sz="3600" b="1" dirty="0">
                <a:latin typeface="+mn-lt"/>
              </a:rPr>
              <a:t>v. 15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 contrast to the crooked and perverse world, we are to stand out by being </a:t>
            </a:r>
            <a:r>
              <a:rPr lang="en-US" b="1" i="1" dirty="0"/>
              <a:t>blameless, harmless,</a:t>
            </a:r>
            <a:r>
              <a:rPr lang="en-US" b="1" dirty="0"/>
              <a:t> and </a:t>
            </a:r>
            <a:r>
              <a:rPr lang="en-US" b="1" i="1" dirty="0"/>
              <a:t>without fault</a:t>
            </a:r>
            <a:r>
              <a:rPr lang="en-US" b="1" dirty="0"/>
              <a:t>. </a:t>
            </a:r>
          </a:p>
          <a:p>
            <a:endParaRPr lang="en-US" sz="800" b="1" dirty="0"/>
          </a:p>
          <a:p>
            <a:r>
              <a:rPr lang="en-US" b="1" dirty="0"/>
              <a:t>Daniel (Dan. 6:4)</a:t>
            </a:r>
          </a:p>
          <a:p>
            <a:r>
              <a:rPr lang="en-US" b="1" dirty="0"/>
              <a:t>Zacharias and Elizabeth (Luke 1:6)</a:t>
            </a:r>
          </a:p>
          <a:p>
            <a:r>
              <a:rPr lang="en-US" b="1" dirty="0"/>
              <a:t>Elders, deacons, evangelists (1 Tim. 3:2, 10; 6:14)</a:t>
            </a:r>
          </a:p>
          <a:p>
            <a:endParaRPr lang="en-US" sz="800" b="1" dirty="0"/>
          </a:p>
          <a:p>
            <a:r>
              <a:rPr lang="en-US" b="1" dirty="0"/>
              <a:t>We are being watched (1 Pet. 2:11-12). </a:t>
            </a:r>
          </a:p>
        </p:txBody>
      </p:sp>
    </p:spTree>
    <p:extLst>
      <p:ext uri="{BB962C8B-B14F-4D97-AF65-F5344CB8AC3E}">
        <p14:creationId xmlns:p14="http://schemas.microsoft.com/office/powerpoint/2010/main" val="226202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4. Obey God Confidently	</a:t>
            </a:r>
            <a:r>
              <a:rPr lang="en-US" sz="3600" b="1" dirty="0">
                <a:latin typeface="+mn-lt"/>
              </a:rPr>
              <a:t>v. 16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“holding forth the word of life” </a:t>
            </a:r>
            <a:r>
              <a:rPr lang="en-US" b="1" dirty="0"/>
              <a:t>(KJV). </a:t>
            </a:r>
          </a:p>
          <a:p>
            <a:r>
              <a:rPr lang="en-US" b="1" dirty="0"/>
              <a:t>“to hold before, to hold out to others, to hold forth, like a torch which is held out before the bearer” (</a:t>
            </a:r>
            <a:r>
              <a:rPr lang="en-US" b="1" dirty="0" err="1"/>
              <a:t>Jac</a:t>
            </a:r>
            <a:r>
              <a:rPr lang="en-US" b="1" dirty="0"/>
              <a:t>. J. Muller 94). </a:t>
            </a:r>
          </a:p>
          <a:p>
            <a:r>
              <a:rPr lang="en-US" b="1" dirty="0"/>
              <a:t>Our lives must be examples of the gospel. </a:t>
            </a:r>
          </a:p>
          <a:p>
            <a:endParaRPr lang="en-US" sz="800" b="1" dirty="0"/>
          </a:p>
          <a:p>
            <a:r>
              <a:rPr lang="en-US" b="1" dirty="0"/>
              <a:t>We must be willing to hold forth the word of life without fear (Dan. 3:13-18; Acts 4:7-13).</a:t>
            </a:r>
          </a:p>
          <a:p>
            <a:r>
              <a:rPr lang="en-US" b="1" dirty="0"/>
              <a:t>Our confidence will be noticed by those who are looking for something worth believing in.</a:t>
            </a:r>
          </a:p>
        </p:txBody>
      </p:sp>
    </p:spTree>
    <p:extLst>
      <p:ext uri="{BB962C8B-B14F-4D97-AF65-F5344CB8AC3E}">
        <p14:creationId xmlns:p14="http://schemas.microsoft.com/office/powerpoint/2010/main" val="106709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5. Obey God Joyfully	</a:t>
            </a:r>
            <a:r>
              <a:rPr lang="en-US" sz="3600" b="1" dirty="0">
                <a:latin typeface="+mn-lt"/>
              </a:rPr>
              <a:t>vs. 17-18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b="1" dirty="0"/>
              <a:t>The statutes of the Lord rejoice the heart (Ps. 19:8). </a:t>
            </a:r>
          </a:p>
          <a:p>
            <a:r>
              <a:rPr lang="en-US" sz="2600" b="1" dirty="0"/>
              <a:t>God’s commands are not burdensome (1 John 5:3).</a:t>
            </a:r>
          </a:p>
          <a:p>
            <a:r>
              <a:rPr lang="en-US" sz="2600" b="1" dirty="0"/>
              <a:t>They are for our good always (Deut. 6:24). </a:t>
            </a:r>
          </a:p>
          <a:p>
            <a:r>
              <a:rPr lang="en-US" sz="2600" b="1" dirty="0"/>
              <a:t>They give us </a:t>
            </a:r>
            <a:r>
              <a:rPr lang="en-US" sz="2600" b="1"/>
              <a:t>solid ground </a:t>
            </a:r>
            <a:r>
              <a:rPr lang="en-US" sz="2600" b="1" dirty="0"/>
              <a:t>and eternal life </a:t>
            </a:r>
            <a:br>
              <a:rPr lang="en-US" sz="2600" b="1" dirty="0"/>
            </a:br>
            <a:r>
              <a:rPr lang="en-US" sz="2600" b="1" dirty="0"/>
              <a:t>(Matt. 7:24-25; Rev. 22:14). </a:t>
            </a:r>
          </a:p>
          <a:p>
            <a:endParaRPr lang="en-US" sz="2600" b="1" dirty="0"/>
          </a:p>
          <a:p>
            <a:r>
              <a:rPr lang="en-US" sz="2600" b="1" dirty="0"/>
              <a:t>Genuine joy is like light in that it will attract those who are searching for joy in their own lives. </a:t>
            </a:r>
          </a:p>
        </p:txBody>
      </p:sp>
    </p:spTree>
    <p:extLst>
      <p:ext uri="{BB962C8B-B14F-4D97-AF65-F5344CB8AC3E}">
        <p14:creationId xmlns:p14="http://schemas.microsoft.com/office/powerpoint/2010/main" val="247080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516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1_Office Theme</vt:lpstr>
      <vt:lpstr>Office Theme</vt:lpstr>
      <vt:lpstr>PowerPoint Presentation</vt:lpstr>
      <vt:lpstr>Lights in a World of Darkness</vt:lpstr>
      <vt:lpstr>PowerPoint Presentation</vt:lpstr>
      <vt:lpstr>PowerPoint Presentation</vt:lpstr>
      <vt:lpstr>1. Obey God Reverently  v. 12</vt:lpstr>
      <vt:lpstr>2. Obey God Willingly  v. 14</vt:lpstr>
      <vt:lpstr>3. Obey God Blamelessly v. 15</vt:lpstr>
      <vt:lpstr>4. Obey God Confidently v. 16</vt:lpstr>
      <vt:lpstr>5. Obey God Joyfully vs. 17-18</vt:lpstr>
      <vt:lpstr>Lights in a World of Darkness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Lights in a World of Darkness</dc:title>
  <dc:creator>Heath Rogers</dc:creator>
  <cp:lastModifiedBy>Heath Rogers</cp:lastModifiedBy>
  <cp:revision>10</cp:revision>
  <dcterms:created xsi:type="dcterms:W3CDTF">2017-02-11T01:23:58Z</dcterms:created>
  <dcterms:modified xsi:type="dcterms:W3CDTF">2017-02-12T00:51:57Z</dcterms:modified>
</cp:coreProperties>
</file>