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8" r:id="rId3"/>
    <p:sldId id="256" r:id="rId4"/>
    <p:sldId id="257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59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05B27-9BC8-4EDF-9827-A890F83B2D33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A89C-4CCD-4161-B8A7-A176F118A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930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05B27-9BC8-4EDF-9827-A890F83B2D33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A89C-4CCD-4161-B8A7-A176F118A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710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05B27-9BC8-4EDF-9827-A890F83B2D33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A89C-4CCD-4161-B8A7-A176F118A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1067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05B27-9BC8-4EDF-9827-A890F83B2D33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A89C-4CCD-4161-B8A7-A176F118A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3296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05B27-9BC8-4EDF-9827-A890F83B2D33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A89C-4CCD-4161-B8A7-A176F118A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204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05B27-9BC8-4EDF-9827-A890F83B2D33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A89C-4CCD-4161-B8A7-A176F118A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582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05B27-9BC8-4EDF-9827-A890F83B2D33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A89C-4CCD-4161-B8A7-A176F118A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8601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05B27-9BC8-4EDF-9827-A890F83B2D33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A89C-4CCD-4161-B8A7-A176F118A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5414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05B27-9BC8-4EDF-9827-A890F83B2D33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A89C-4CCD-4161-B8A7-A176F118A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7851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05B27-9BC8-4EDF-9827-A890F83B2D33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A89C-4CCD-4161-B8A7-A176F118A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9852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05B27-9BC8-4EDF-9827-A890F83B2D33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A89C-4CCD-4161-B8A7-A176F118A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267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05B27-9BC8-4EDF-9827-A890F83B2D33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A89C-4CCD-4161-B8A7-A176F118A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1721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05B27-9BC8-4EDF-9827-A890F83B2D33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A89C-4CCD-4161-B8A7-A176F118A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8048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05B27-9BC8-4EDF-9827-A890F83B2D33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A89C-4CCD-4161-B8A7-A176F118A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4738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05B27-9BC8-4EDF-9827-A890F83B2D33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A89C-4CCD-4161-B8A7-A176F118A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435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05B27-9BC8-4EDF-9827-A890F83B2D33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A89C-4CCD-4161-B8A7-A176F118A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46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05B27-9BC8-4EDF-9827-A890F83B2D33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A89C-4CCD-4161-B8A7-A176F118A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590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05B27-9BC8-4EDF-9827-A890F83B2D33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A89C-4CCD-4161-B8A7-A176F118A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15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05B27-9BC8-4EDF-9827-A890F83B2D33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A89C-4CCD-4161-B8A7-A176F118A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907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05B27-9BC8-4EDF-9827-A890F83B2D33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A89C-4CCD-4161-B8A7-A176F118A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444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05B27-9BC8-4EDF-9827-A890F83B2D33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A89C-4CCD-4161-B8A7-A176F118A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10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05B27-9BC8-4EDF-9827-A890F83B2D33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A89C-4CCD-4161-B8A7-A176F118A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646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05B27-9BC8-4EDF-9827-A890F83B2D33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DA89C-4CCD-4161-B8A7-A176F118A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924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05B27-9BC8-4EDF-9827-A890F83B2D33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DA89C-4CCD-4161-B8A7-A176F118A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7523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68759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4. Not Looking For 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583" y="1825625"/>
            <a:ext cx="8295859" cy="4351338"/>
          </a:xfrm>
        </p:spPr>
        <p:txBody>
          <a:bodyPr>
            <a:normAutofit/>
          </a:bodyPr>
          <a:lstStyle/>
          <a:p>
            <a:r>
              <a:rPr lang="en-US" sz="3200" i="1" dirty="0"/>
              <a:t>“walk circumspectly” </a:t>
            </a:r>
            <a:r>
              <a:rPr lang="en-US" sz="3200" dirty="0"/>
              <a:t>(Eph. 5:15 - KJV, NKJV)</a:t>
            </a:r>
            <a:r>
              <a:rPr lang="en-US" sz="3200" i="1" dirty="0"/>
              <a:t> </a:t>
            </a:r>
            <a:endParaRPr lang="en-US" sz="3200" dirty="0"/>
          </a:p>
          <a:p>
            <a:r>
              <a:rPr lang="en-US" sz="3200" i="1" dirty="0"/>
              <a:t>“be careful how you walk”</a:t>
            </a:r>
            <a:r>
              <a:rPr lang="en-US" sz="3200" dirty="0"/>
              <a:t> (NASB)</a:t>
            </a:r>
          </a:p>
          <a:p>
            <a:endParaRPr lang="en-US" sz="800" dirty="0"/>
          </a:p>
          <a:p>
            <a:r>
              <a:rPr lang="en-US" sz="3200" b="1" i="1" dirty="0" err="1"/>
              <a:t>akriboos</a:t>
            </a:r>
            <a:r>
              <a:rPr lang="en-US" sz="3200" dirty="0"/>
              <a:t> - “exactly, accurately, diligently” </a:t>
            </a:r>
            <a:r>
              <a:rPr lang="en-US" sz="2000" dirty="0"/>
              <a:t>(Thayer). </a:t>
            </a:r>
          </a:p>
          <a:p>
            <a:r>
              <a:rPr lang="en-US" sz="3200" dirty="0"/>
              <a:t>Same word used by Herod to tell the wise men to </a:t>
            </a:r>
            <a:r>
              <a:rPr lang="en-US" sz="3200" i="1" dirty="0"/>
              <a:t>“go and search carefully”</a:t>
            </a:r>
            <a:r>
              <a:rPr lang="en-US" sz="3200" dirty="0"/>
              <a:t> (Matt. 2:8). </a:t>
            </a:r>
            <a:endParaRPr lang="en-US" sz="3600" dirty="0"/>
          </a:p>
        </p:txBody>
      </p:sp>
      <p:pic>
        <p:nvPicPr>
          <p:cNvPr id="4" name="Picture 4" descr="http://www.northsidecofc.com/wp-content/uploads/2015/09/RedeemingTheTime-960x25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78" b="44852"/>
          <a:stretch/>
        </p:blipFill>
        <p:spPr bwMode="auto">
          <a:xfrm>
            <a:off x="0" y="5897217"/>
            <a:ext cx="9144000" cy="95415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94855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4. Not Looking For 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583" y="1825625"/>
            <a:ext cx="8295859" cy="4351338"/>
          </a:xfrm>
        </p:spPr>
        <p:txBody>
          <a:bodyPr>
            <a:normAutofit/>
          </a:bodyPr>
          <a:lstStyle/>
          <a:p>
            <a:r>
              <a:rPr lang="en-US" dirty="0"/>
              <a:t>We are to look and see the opportunities that exist around us: </a:t>
            </a:r>
            <a:r>
              <a:rPr lang="en-US" i="1" dirty="0"/>
              <a:t>“lift up your eyes and look at the fields, for they are already white for harvest!” </a:t>
            </a:r>
            <a:r>
              <a:rPr lang="en-US" dirty="0"/>
              <a:t>(John 4:35). </a:t>
            </a:r>
          </a:p>
          <a:p>
            <a:r>
              <a:rPr lang="en-US" dirty="0"/>
              <a:t>Paul prayed for opportunities (Col. 4:3).</a:t>
            </a:r>
          </a:p>
          <a:p>
            <a:r>
              <a:rPr lang="en-US" dirty="0"/>
              <a:t>Paul changed his plans because opportunities presented themselves (1 Cor. 16:8-9).</a:t>
            </a:r>
          </a:p>
        </p:txBody>
      </p:sp>
      <p:pic>
        <p:nvPicPr>
          <p:cNvPr id="4" name="Picture 4" descr="http://www.northsidecofc.com/wp-content/uploads/2015/09/RedeemingTheTime-960x25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78" b="44852"/>
          <a:stretch/>
        </p:blipFill>
        <p:spPr bwMode="auto">
          <a:xfrm>
            <a:off x="0" y="5897217"/>
            <a:ext cx="9144000" cy="95415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43387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5. Worry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583" y="1825625"/>
            <a:ext cx="8295859" cy="4351338"/>
          </a:xfrm>
        </p:spPr>
        <p:txBody>
          <a:bodyPr>
            <a:normAutofit/>
          </a:bodyPr>
          <a:lstStyle/>
          <a:p>
            <a:r>
              <a:rPr lang="en-US" sz="3200" dirty="0"/>
              <a:t>Worry is a thief that robs us of several important things, including our time. </a:t>
            </a:r>
          </a:p>
          <a:p>
            <a:endParaRPr lang="en-US" sz="800" dirty="0"/>
          </a:p>
          <a:p>
            <a:r>
              <a:rPr lang="en-US" sz="3200" dirty="0"/>
              <a:t>We are to live in the day (Matt. 6:33-34).</a:t>
            </a:r>
          </a:p>
          <a:p>
            <a:r>
              <a:rPr lang="en-US" sz="3200" dirty="0"/>
              <a:t>We are to live by faith (Heb. 13:5-6). </a:t>
            </a:r>
          </a:p>
        </p:txBody>
      </p:sp>
      <p:pic>
        <p:nvPicPr>
          <p:cNvPr id="4" name="Picture 4" descr="http://www.northsidecofc.com/wp-content/uploads/2015/09/RedeemingTheTime-960x25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78" b="44852"/>
          <a:stretch/>
        </p:blipFill>
        <p:spPr bwMode="auto">
          <a:xfrm>
            <a:off x="0" y="5897217"/>
            <a:ext cx="9144000" cy="95415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965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31386"/>
            <a:ext cx="7886700" cy="1036435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Biblical Principles of Time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13594"/>
            <a:ext cx="7455176" cy="2958410"/>
          </a:xfrm>
        </p:spPr>
        <p:txBody>
          <a:bodyPr>
            <a:normAutofit/>
          </a:bodyPr>
          <a:lstStyle/>
          <a:p>
            <a:r>
              <a:rPr lang="en-US" sz="3200" dirty="0"/>
              <a:t>Get our priorities straight.</a:t>
            </a:r>
          </a:p>
          <a:p>
            <a:r>
              <a:rPr lang="en-US" sz="3200" dirty="0"/>
              <a:t>Be zealous, not lazy.</a:t>
            </a:r>
          </a:p>
          <a:p>
            <a:r>
              <a:rPr lang="en-US" sz="3200" dirty="0"/>
              <a:t>Do it now, not later.</a:t>
            </a:r>
          </a:p>
          <a:p>
            <a:r>
              <a:rPr lang="en-US" sz="3200" dirty="0"/>
              <a:t>Look for and make opportunities.</a:t>
            </a:r>
          </a:p>
          <a:p>
            <a:r>
              <a:rPr lang="en-US" sz="3200" dirty="0"/>
              <a:t>Don’t waste time worrying.</a:t>
            </a:r>
          </a:p>
        </p:txBody>
      </p:sp>
      <p:pic>
        <p:nvPicPr>
          <p:cNvPr id="5" name="Picture 4" descr="http://www.northsidecofc.com/wp-content/uploads/2015/09/RedeemingTheTime-960x25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583"/>
          <a:stretch/>
        </p:blipFill>
        <p:spPr bwMode="auto">
          <a:xfrm>
            <a:off x="0" y="4888803"/>
            <a:ext cx="9144000" cy="196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8622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8672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serscontent2.emaze.com/images/8b2f7b6e-0cdd-42e1-b287-bfaa418491c4/adeeff986859fd7dbed109edfd47a2ab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0" y="969473"/>
            <a:ext cx="7048500" cy="3143250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123447"/>
            <a:ext cx="7772400" cy="23876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+mn-lt"/>
              </a:rPr>
              <a:t>Redeeming The Time</a:t>
            </a:r>
          </a:p>
        </p:txBody>
      </p:sp>
    </p:spTree>
    <p:extLst>
      <p:ext uri="{BB962C8B-B14F-4D97-AF65-F5344CB8AC3E}">
        <p14:creationId xmlns:p14="http://schemas.microsoft.com/office/powerpoint/2010/main" val="19177335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62609"/>
            <a:ext cx="7886700" cy="5514354"/>
          </a:xfrm>
        </p:spPr>
        <p:txBody>
          <a:bodyPr>
            <a:normAutofit/>
          </a:bodyPr>
          <a:lstStyle/>
          <a:p>
            <a:r>
              <a:rPr lang="en-US" dirty="0"/>
              <a:t>“See then that you walk circumspectly, not as fools but as wise, redeeming the time, because the days are evil” (Ephesians 5:15-16, NKJV).</a:t>
            </a:r>
          </a:p>
          <a:p>
            <a:endParaRPr lang="en-US" sz="800" dirty="0"/>
          </a:p>
          <a:p>
            <a:r>
              <a:rPr lang="en-US" dirty="0"/>
              <a:t>Translated from the Greek word </a:t>
            </a:r>
            <a:r>
              <a:rPr lang="en-US" b="1" i="1" dirty="0" err="1"/>
              <a:t>exagorazo</a:t>
            </a:r>
            <a:r>
              <a:rPr lang="en-US" dirty="0"/>
              <a:t>.</a:t>
            </a:r>
          </a:p>
          <a:p>
            <a:r>
              <a:rPr lang="en-US" dirty="0"/>
              <a:t>“to buy up, ransom; to rescue from loss” (Strong’s)</a:t>
            </a:r>
          </a:p>
          <a:p>
            <a:r>
              <a:rPr lang="en-US" dirty="0"/>
              <a:t>“buying up the opportunity; i.e., making the most of every opportunity, turning each to the best advantage since none can be recalled if missed” (Vine’s) </a:t>
            </a:r>
          </a:p>
          <a:p>
            <a:r>
              <a:rPr lang="en-US" i="1" dirty="0"/>
              <a:t>“making the most of your time” </a:t>
            </a:r>
            <a:r>
              <a:rPr lang="en-US" dirty="0"/>
              <a:t>(NASB)</a:t>
            </a:r>
          </a:p>
          <a:p>
            <a:r>
              <a:rPr lang="en-US" i="1" dirty="0"/>
              <a:t>“making the best use of the time” </a:t>
            </a:r>
            <a:r>
              <a:rPr lang="en-US" dirty="0"/>
              <a:t>(ESV)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965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The Christian’s Work Ethic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“I must work the works of Him who sent Me while it is day; the night is coming when no one can work” </a:t>
            </a:r>
            <a:r>
              <a:rPr lang="en-US" dirty="0"/>
              <a:t>(John 9:4). </a:t>
            </a:r>
          </a:p>
          <a:p>
            <a:r>
              <a:rPr lang="en-US" dirty="0"/>
              <a:t>Nehemiah inspired the Jews to rebuild the walls of Jerusalem (Neh. 2:18; 4:6). </a:t>
            </a:r>
          </a:p>
          <a:p>
            <a:r>
              <a:rPr lang="en-US" i="1" dirty="0"/>
              <a:t>“Whatever your hand finds to do, do it with your might…” </a:t>
            </a:r>
            <a:r>
              <a:rPr lang="en-US" dirty="0"/>
              <a:t>(Eccl. 9:10).</a:t>
            </a:r>
          </a:p>
        </p:txBody>
      </p:sp>
      <p:pic>
        <p:nvPicPr>
          <p:cNvPr id="4" name="Picture 4" descr="http://www.northsidecofc.com/wp-content/uploads/2015/09/RedeemingTheTime-960x25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78" b="44852"/>
          <a:stretch/>
        </p:blipFill>
        <p:spPr bwMode="auto">
          <a:xfrm>
            <a:off x="0" y="5897217"/>
            <a:ext cx="9144000" cy="95415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41720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1. Misplaced Priorities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God is our first priority.</a:t>
            </a:r>
          </a:p>
          <a:p>
            <a:pPr lvl="1"/>
            <a:r>
              <a:rPr lang="en-US" sz="2800" dirty="0"/>
              <a:t>Ex. 20:2-3; Matt. 6:33</a:t>
            </a:r>
          </a:p>
          <a:p>
            <a:r>
              <a:rPr lang="en-US" sz="3200" b="1" dirty="0"/>
              <a:t>The needs of others.</a:t>
            </a:r>
          </a:p>
          <a:p>
            <a:pPr lvl="1"/>
            <a:r>
              <a:rPr lang="en-US" sz="2800" dirty="0"/>
              <a:t>Spouse – Col. 3:18-19</a:t>
            </a:r>
          </a:p>
          <a:p>
            <a:pPr lvl="1"/>
            <a:r>
              <a:rPr lang="en-US" sz="2800" dirty="0"/>
              <a:t>Family – Col. 3:20-21</a:t>
            </a:r>
          </a:p>
          <a:p>
            <a:pPr lvl="1"/>
            <a:r>
              <a:rPr lang="en-US" sz="2800" dirty="0"/>
              <a:t>Brethren – Rom. 12:10</a:t>
            </a:r>
          </a:p>
          <a:p>
            <a:pPr lvl="1"/>
            <a:r>
              <a:rPr lang="en-US" sz="2800" dirty="0"/>
              <a:t>All people – Gal. 6:10</a:t>
            </a:r>
          </a:p>
          <a:p>
            <a:r>
              <a:rPr lang="en-US" sz="3200" b="1" dirty="0"/>
              <a:t>Our needs. </a:t>
            </a:r>
          </a:p>
        </p:txBody>
      </p:sp>
      <p:pic>
        <p:nvPicPr>
          <p:cNvPr id="4" name="Picture 4" descr="http://www.northsidecofc.com/wp-content/uploads/2015/09/RedeemingTheTime-960x25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78" b="44852"/>
          <a:stretch/>
        </p:blipFill>
        <p:spPr bwMode="auto">
          <a:xfrm>
            <a:off x="0" y="5897217"/>
            <a:ext cx="9144000" cy="95415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54593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2. Laziness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583" y="1825625"/>
            <a:ext cx="8295859" cy="4351338"/>
          </a:xfrm>
        </p:spPr>
        <p:txBody>
          <a:bodyPr>
            <a:normAutofit/>
          </a:bodyPr>
          <a:lstStyle/>
          <a:p>
            <a:r>
              <a:rPr lang="en-US" sz="3200" b="1" dirty="0"/>
              <a:t>The bitter fruits of laziness.</a:t>
            </a:r>
          </a:p>
          <a:p>
            <a:pPr lvl="1"/>
            <a:r>
              <a:rPr lang="en-US" sz="2800" dirty="0"/>
              <a:t>Bad reputation, waste, great need – Prov. 24:30-34</a:t>
            </a:r>
          </a:p>
          <a:p>
            <a:pPr lvl="1"/>
            <a:r>
              <a:rPr lang="en-US" sz="2800" dirty="0"/>
              <a:t>Frustration to self – 13:4</a:t>
            </a:r>
          </a:p>
          <a:p>
            <a:pPr lvl="1"/>
            <a:r>
              <a:rPr lang="en-US" sz="2800" dirty="0"/>
              <a:t>Irritation to others – 10:26</a:t>
            </a:r>
          </a:p>
          <a:p>
            <a:r>
              <a:rPr lang="en-US" sz="3200" b="1" dirty="0"/>
              <a:t>We are to go to the self-motivated and self-disciplined ant to gain wisdom.</a:t>
            </a:r>
          </a:p>
          <a:p>
            <a:pPr lvl="1"/>
            <a:r>
              <a:rPr lang="en-US" sz="2800" dirty="0"/>
              <a:t>Prov. 6:6-8 </a:t>
            </a:r>
          </a:p>
        </p:txBody>
      </p:sp>
      <p:pic>
        <p:nvPicPr>
          <p:cNvPr id="4" name="Picture 4" descr="http://www.northsidecofc.com/wp-content/uploads/2015/09/RedeemingTheTime-960x25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78" b="44852"/>
          <a:stretch/>
        </p:blipFill>
        <p:spPr bwMode="auto">
          <a:xfrm>
            <a:off x="0" y="5897217"/>
            <a:ext cx="9144000" cy="95415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60564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2. Laziness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583" y="1825625"/>
            <a:ext cx="8295859" cy="4351338"/>
          </a:xfrm>
        </p:spPr>
        <p:txBody>
          <a:bodyPr>
            <a:normAutofit/>
          </a:bodyPr>
          <a:lstStyle/>
          <a:p>
            <a:r>
              <a:rPr lang="en-US" sz="3200" dirty="0"/>
              <a:t>We are to find joy and fulfillment in our labors (Eccl. 5:12).</a:t>
            </a:r>
          </a:p>
          <a:p>
            <a:r>
              <a:rPr lang="en-US" sz="3200" dirty="0"/>
              <a:t>We are to be motivated by zeal to do and to be our best (Rom. 12:11; Titus 2:14).</a:t>
            </a:r>
          </a:p>
          <a:p>
            <a:r>
              <a:rPr lang="en-US" sz="3200" dirty="0"/>
              <a:t>We must bear fruit (John 15:1-8), not offer excuses (Prov. 20:4; 22:13). </a:t>
            </a:r>
          </a:p>
        </p:txBody>
      </p:sp>
      <p:pic>
        <p:nvPicPr>
          <p:cNvPr id="4" name="Picture 4" descr="http://www.northsidecofc.com/wp-content/uploads/2015/09/RedeemingTheTime-960x25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78" b="44852"/>
          <a:stretch/>
        </p:blipFill>
        <p:spPr bwMode="auto">
          <a:xfrm>
            <a:off x="0" y="5897217"/>
            <a:ext cx="9144000" cy="95415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74737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3. Procrastination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583" y="1825625"/>
            <a:ext cx="8295859" cy="4351338"/>
          </a:xfrm>
        </p:spPr>
        <p:txBody>
          <a:bodyPr>
            <a:normAutofit/>
          </a:bodyPr>
          <a:lstStyle/>
          <a:p>
            <a:r>
              <a:rPr lang="en-US" sz="3200" dirty="0"/>
              <a:t>The practice of putting off until later the things we need to do or intend to do.</a:t>
            </a:r>
          </a:p>
          <a:p>
            <a:endParaRPr lang="en-US" sz="800" dirty="0"/>
          </a:p>
          <a:p>
            <a:r>
              <a:rPr lang="en-US" sz="3200" dirty="0"/>
              <a:t>Procrastination renders us shamefully unprepared (Heb. 5:12-14).</a:t>
            </a:r>
          </a:p>
          <a:p>
            <a:r>
              <a:rPr lang="en-US" sz="3200" dirty="0"/>
              <a:t>The brevity and uncertainty of life argues against procrastination (James 4:13-17). </a:t>
            </a:r>
          </a:p>
        </p:txBody>
      </p:sp>
      <p:pic>
        <p:nvPicPr>
          <p:cNvPr id="4" name="Picture 4" descr="http://www.northsidecofc.com/wp-content/uploads/2015/09/RedeemingTheTime-960x25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78" b="44852"/>
          <a:stretch/>
        </p:blipFill>
        <p:spPr bwMode="auto">
          <a:xfrm>
            <a:off x="0" y="5897217"/>
            <a:ext cx="9144000" cy="95415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6405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4. Not Looking For 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583" y="1825625"/>
            <a:ext cx="8295859" cy="4351338"/>
          </a:xfrm>
        </p:spPr>
        <p:txBody>
          <a:bodyPr>
            <a:normAutofit/>
          </a:bodyPr>
          <a:lstStyle/>
          <a:p>
            <a:r>
              <a:rPr lang="en-US" sz="3200" dirty="0"/>
              <a:t>The English word </a:t>
            </a:r>
            <a:r>
              <a:rPr lang="en-US" sz="3200" i="1" dirty="0"/>
              <a:t>“opportunity”</a:t>
            </a:r>
            <a:r>
              <a:rPr lang="en-US" sz="3200" dirty="0"/>
              <a:t> comes from a Latin word meaning “toward the port,” suggesting that a ship take advantage of the wind and tide to arrive safely at harbor. </a:t>
            </a:r>
          </a:p>
        </p:txBody>
      </p:sp>
      <p:pic>
        <p:nvPicPr>
          <p:cNvPr id="4" name="Picture 4" descr="http://www.northsidecofc.com/wp-content/uploads/2015/09/RedeemingTheTime-960x25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78" b="44852"/>
          <a:stretch/>
        </p:blipFill>
        <p:spPr bwMode="auto">
          <a:xfrm>
            <a:off x="0" y="5897217"/>
            <a:ext cx="9144000" cy="95415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56404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</TotalTime>
  <Words>599</Words>
  <Application>Microsoft Office PowerPoint</Application>
  <PresentationFormat>On-screen Show (4:3)</PresentationFormat>
  <Paragraphs>60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1_Office Theme</vt:lpstr>
      <vt:lpstr>PowerPoint Presentation</vt:lpstr>
      <vt:lpstr>Redeeming The Time</vt:lpstr>
      <vt:lpstr>PowerPoint Presentation</vt:lpstr>
      <vt:lpstr>The Christian’s Work Ethic</vt:lpstr>
      <vt:lpstr>1. Misplaced Priorities</vt:lpstr>
      <vt:lpstr>2. Laziness</vt:lpstr>
      <vt:lpstr>2. Laziness</vt:lpstr>
      <vt:lpstr>3. Procrastination</vt:lpstr>
      <vt:lpstr>4. Not Looking For Opportunities</vt:lpstr>
      <vt:lpstr>4. Not Looking For Opportunities</vt:lpstr>
      <vt:lpstr>4. Not Looking For Opportunities</vt:lpstr>
      <vt:lpstr>5. Worry</vt:lpstr>
      <vt:lpstr>Biblical Principles of Time Management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Redeeming The Time</dc:title>
  <dc:creator>Heath Rogers</dc:creator>
  <cp:lastModifiedBy>Heath Rogers</cp:lastModifiedBy>
  <cp:revision>11</cp:revision>
  <dcterms:created xsi:type="dcterms:W3CDTF">2017-02-04T02:20:00Z</dcterms:created>
  <dcterms:modified xsi:type="dcterms:W3CDTF">2017-02-04T18:57:07Z</dcterms:modified>
</cp:coreProperties>
</file>