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8" r:id="rId3"/>
    <p:sldId id="256" r:id="rId4"/>
    <p:sldId id="257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E7C5BA7-5705-41D7-866E-36ABC4F41C3E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768EAC6-EF03-4F5C-BFBB-2883C1F0095A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C5BA7-5705-41D7-866E-36ABC4F41C3E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EAC6-EF03-4F5C-BFBB-2883C1F009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C5BA7-5705-41D7-866E-36ABC4F41C3E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EAC6-EF03-4F5C-BFBB-2883C1F009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C5BA7-5705-41D7-866E-36ABC4F41C3E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EAC6-EF03-4F5C-BFBB-2883C1F00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275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C5BA7-5705-41D7-866E-36ABC4F41C3E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EAC6-EF03-4F5C-BFBB-2883C1F00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6157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C5BA7-5705-41D7-866E-36ABC4F41C3E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EAC6-EF03-4F5C-BFBB-2883C1F00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8034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C5BA7-5705-41D7-866E-36ABC4F41C3E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EAC6-EF03-4F5C-BFBB-2883C1F00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2660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C5BA7-5705-41D7-866E-36ABC4F41C3E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EAC6-EF03-4F5C-BFBB-2883C1F00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3722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C5BA7-5705-41D7-866E-36ABC4F41C3E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EAC6-EF03-4F5C-BFBB-2883C1F00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0673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C5BA7-5705-41D7-866E-36ABC4F41C3E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EAC6-EF03-4F5C-BFBB-2883C1F00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7990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C5BA7-5705-41D7-866E-36ABC4F41C3E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EAC6-EF03-4F5C-BFBB-2883C1F00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084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C5BA7-5705-41D7-866E-36ABC4F41C3E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EAC6-EF03-4F5C-BFBB-2883C1F009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C5BA7-5705-41D7-866E-36ABC4F41C3E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EAC6-EF03-4F5C-BFBB-2883C1F00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0317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C5BA7-5705-41D7-866E-36ABC4F41C3E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EAC6-EF03-4F5C-BFBB-2883C1F00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611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C5BA7-5705-41D7-866E-36ABC4F41C3E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EAC6-EF03-4F5C-BFBB-2883C1F00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521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C5BA7-5705-41D7-866E-36ABC4F41C3E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EAC6-EF03-4F5C-BFBB-2883C1F009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C5BA7-5705-41D7-866E-36ABC4F41C3E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EAC6-EF03-4F5C-BFBB-2883C1F0095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C5BA7-5705-41D7-866E-36ABC4F41C3E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EAC6-EF03-4F5C-BFBB-2883C1F009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C5BA7-5705-41D7-866E-36ABC4F41C3E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EAC6-EF03-4F5C-BFBB-2883C1F009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C5BA7-5705-41D7-866E-36ABC4F41C3E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EAC6-EF03-4F5C-BFBB-2883C1F009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C5BA7-5705-41D7-866E-36ABC4F41C3E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EAC6-EF03-4F5C-BFBB-2883C1F0095A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C5BA7-5705-41D7-866E-36ABC4F41C3E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EAC6-EF03-4F5C-BFBB-2883C1F009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E7C5BA7-5705-41D7-866E-36ABC4F41C3E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768EAC6-EF03-4F5C-BFBB-2883C1F0095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C5BA7-5705-41D7-866E-36ABC4F41C3E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8EAC6-EF03-4F5C-BFBB-2883C1F009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183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201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David Numbers Israel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First Chronicles 21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9049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4"/>
                </a:solidFill>
              </a:rPr>
              <a:t>Lessons To Learn From David’s Sin of Numbering Israel</a:t>
            </a:r>
            <a:endParaRPr lang="en-US" b="1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587023"/>
            <a:ext cx="7186108" cy="3508977"/>
          </a:xfrm>
        </p:spPr>
        <p:txBody>
          <a:bodyPr>
            <a:normAutofit/>
          </a:bodyPr>
          <a:lstStyle/>
          <a:p>
            <a:pPr marL="525780" indent="-457200">
              <a:buClrTx/>
              <a:buSzPct val="90000"/>
              <a:buFont typeface="+mj-lt"/>
              <a:buAutoNum type="arabicPeriod"/>
            </a:pPr>
            <a:r>
              <a:rPr lang="en-US" sz="2800" b="1" dirty="0" smtClean="0">
                <a:solidFill>
                  <a:schemeClr val="tx1"/>
                </a:solidFill>
              </a:rPr>
              <a:t>David Stopped Trusting God</a:t>
            </a:r>
          </a:p>
          <a:p>
            <a:pPr marL="525780" indent="-457200">
              <a:buClrTx/>
              <a:buSzPct val="90000"/>
              <a:buFont typeface="+mj-lt"/>
              <a:buAutoNum type="arabicPeriod"/>
            </a:pPr>
            <a:r>
              <a:rPr lang="en-US" sz="2800" b="1" dirty="0" smtClean="0">
                <a:solidFill>
                  <a:schemeClr val="tx1"/>
                </a:solidFill>
              </a:rPr>
              <a:t>Joab Tried To Change David’s Mind</a:t>
            </a:r>
          </a:p>
          <a:p>
            <a:pPr marL="525780" indent="-457200">
              <a:buClrTx/>
              <a:buSzPct val="90000"/>
              <a:buFont typeface="+mj-lt"/>
              <a:buAutoNum type="arabicPeriod"/>
            </a:pPr>
            <a:r>
              <a:rPr lang="en-US" sz="2800" b="1" dirty="0" smtClean="0">
                <a:solidFill>
                  <a:schemeClr val="tx1"/>
                </a:solidFill>
              </a:rPr>
              <a:t>David Acknowledged His Sin</a:t>
            </a:r>
          </a:p>
          <a:p>
            <a:pPr marL="525780" indent="-457200">
              <a:buClrTx/>
              <a:buSzPct val="90000"/>
              <a:buFont typeface="+mj-lt"/>
              <a:buAutoNum type="arabicPeriod"/>
            </a:pPr>
            <a:r>
              <a:rPr lang="en-US" sz="2800" b="1" dirty="0" smtClean="0">
                <a:solidFill>
                  <a:schemeClr val="tx1"/>
                </a:solidFill>
              </a:rPr>
              <a:t>David Accepted God’s Punishment</a:t>
            </a:r>
          </a:p>
          <a:p>
            <a:pPr marL="525780" indent="-457200">
              <a:buClrTx/>
              <a:buSzPct val="90000"/>
              <a:buFont typeface="+mj-lt"/>
              <a:buAutoNum type="arabicPeriod"/>
            </a:pPr>
            <a:r>
              <a:rPr lang="en-US" sz="2800" b="1" dirty="0" smtClean="0">
                <a:solidFill>
                  <a:schemeClr val="tx1"/>
                </a:solidFill>
              </a:rPr>
              <a:t>David Understood the True Meaning of Sacrifice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733365" y="76201"/>
            <a:ext cx="3309803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 algn="ctr">
              <a:buNone/>
            </a:pPr>
            <a:r>
              <a:rPr lang="en-US" b="1" dirty="0" smtClean="0">
                <a:solidFill>
                  <a:schemeClr val="bg1"/>
                </a:solidFill>
              </a:rPr>
              <a:t>First Chronicles 21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965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14720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</TotalTime>
  <Words>43</Words>
  <Application>Microsoft Office PowerPoint</Application>
  <PresentationFormat>On-screen Show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Austin</vt:lpstr>
      <vt:lpstr>Office Theme</vt:lpstr>
      <vt:lpstr>PowerPoint Presentation</vt:lpstr>
      <vt:lpstr>David Numbers Israel</vt:lpstr>
      <vt:lpstr>Lessons To Learn From David’s Sin of Numbering Israel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David Numbers Israel</dc:title>
  <dc:creator>Heath</dc:creator>
  <cp:lastModifiedBy>Heath</cp:lastModifiedBy>
  <cp:revision>2</cp:revision>
  <dcterms:created xsi:type="dcterms:W3CDTF">2017-01-14T17:36:28Z</dcterms:created>
  <dcterms:modified xsi:type="dcterms:W3CDTF">2017-01-14T17:46:19Z</dcterms:modified>
</cp:coreProperties>
</file>