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7" r:id="rId3"/>
    <p:sldId id="256" r:id="rId4"/>
    <p:sldId id="260" r:id="rId5"/>
    <p:sldId id="259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1EAF1-6A55-4381-8BED-8162AC761B5C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38927-42DB-438A-A654-B1332D9CE1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7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62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591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44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8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0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1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56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5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05C1482-2752-4B02-AEC1-BB6B5EAA7910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DEF903-8DA1-4F34-807F-B01014CD57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1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 Call To Worship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Psalm 95</a:t>
            </a:r>
          </a:p>
        </p:txBody>
      </p:sp>
    </p:spTree>
    <p:extLst>
      <p:ext uri="{BB962C8B-B14F-4D97-AF65-F5344CB8AC3E}">
        <p14:creationId xmlns:p14="http://schemas.microsoft.com/office/powerpoint/2010/main" val="419590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We Are To Worship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614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We come before His presence </a:t>
            </a:r>
            <a:r>
              <a:rPr lang="en-US" sz="2800" dirty="0"/>
              <a:t>(v.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We come with the right attitude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/>
              <a:t>Joy </a:t>
            </a:r>
            <a:r>
              <a:rPr lang="en-US" sz="2600" dirty="0"/>
              <a:t>(vs. 1-2)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/>
              <a:t>Thanksgiving</a:t>
            </a:r>
            <a:r>
              <a:rPr lang="en-US" sz="2600" dirty="0"/>
              <a:t> (v. 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/>
              <a:t>Reverence</a:t>
            </a:r>
            <a:r>
              <a:rPr lang="en-US" sz="2600" dirty="0"/>
              <a:t> (v. 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We express our praise and thanksgiving through joyful singing</a:t>
            </a:r>
          </a:p>
        </p:txBody>
      </p:sp>
    </p:spTree>
    <p:extLst>
      <p:ext uri="{BB962C8B-B14F-4D97-AF65-F5344CB8AC3E}">
        <p14:creationId xmlns:p14="http://schemas.microsoft.com/office/powerpoint/2010/main" val="359325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We Worship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614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Because He is God </a:t>
            </a:r>
            <a:r>
              <a:rPr lang="en-US" sz="2600" dirty="0"/>
              <a:t>(v. 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Because He is the Rock of our salvation </a:t>
            </a:r>
            <a:r>
              <a:rPr lang="en-US" sz="2600" dirty="0"/>
              <a:t>(v. 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Because He is the Creator of the world </a:t>
            </a:r>
            <a:r>
              <a:rPr lang="en-US" sz="2600" dirty="0"/>
              <a:t>(vs. 4-5)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Because He is our Creator </a:t>
            </a:r>
            <a:r>
              <a:rPr lang="en-US" sz="2600" dirty="0"/>
              <a:t>(vs. 6-7a)</a:t>
            </a:r>
          </a:p>
        </p:txBody>
      </p:sp>
    </p:spTree>
    <p:extLst>
      <p:ext uri="{BB962C8B-B14F-4D97-AF65-F5344CB8AC3E}">
        <p14:creationId xmlns:p14="http://schemas.microsoft.com/office/powerpoint/2010/main" val="81462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14400"/>
            <a:ext cx="7024744" cy="1600200"/>
          </a:xfrm>
        </p:spPr>
        <p:txBody>
          <a:bodyPr>
            <a:normAutofit/>
          </a:bodyPr>
          <a:lstStyle/>
          <a:p>
            <a:r>
              <a:rPr lang="en-US" b="1" dirty="0"/>
              <a:t>The Danger of Failing To Worship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628452"/>
            <a:ext cx="6957508" cy="369614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We will harden our hearts </a:t>
            </a:r>
            <a:r>
              <a:rPr lang="en-US" sz="2600" dirty="0"/>
              <a:t>(v. 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We will go astray</a:t>
            </a:r>
            <a:r>
              <a:rPr lang="en-US" sz="2600" b="1" dirty="0"/>
              <a:t> </a:t>
            </a:r>
            <a:r>
              <a:rPr lang="en-US" sz="2600" dirty="0"/>
              <a:t>(v. 10)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We will forget God’s works </a:t>
            </a:r>
            <a:r>
              <a:rPr lang="en-US" sz="2600" dirty="0"/>
              <a:t>(v. 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We will not enter our rest </a:t>
            </a:r>
            <a:r>
              <a:rPr lang="en-US" sz="2600" dirty="0"/>
              <a:t>(Heb. 3:6-12)</a:t>
            </a:r>
          </a:p>
        </p:txBody>
      </p:sp>
    </p:spTree>
    <p:extLst>
      <p:ext uri="{BB962C8B-B14F-4D97-AF65-F5344CB8AC3E}">
        <p14:creationId xmlns:p14="http://schemas.microsoft.com/office/powerpoint/2010/main" val="359325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093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150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 2</vt:lpstr>
      <vt:lpstr>Office Theme</vt:lpstr>
      <vt:lpstr>Austin</vt:lpstr>
      <vt:lpstr>PowerPoint Presentation</vt:lpstr>
      <vt:lpstr>A Call To Worship</vt:lpstr>
      <vt:lpstr>How We Are To Worship</vt:lpstr>
      <vt:lpstr>Why We Worship God</vt:lpstr>
      <vt:lpstr>The Danger of Failing To Worship God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95</dc:title>
  <dc:creator>Heath</dc:creator>
  <cp:lastModifiedBy>Knollwood</cp:lastModifiedBy>
  <cp:revision>5</cp:revision>
  <dcterms:created xsi:type="dcterms:W3CDTF">2016-12-23T19:56:30Z</dcterms:created>
  <dcterms:modified xsi:type="dcterms:W3CDTF">2017-01-05T02:32:59Z</dcterms:modified>
</cp:coreProperties>
</file>