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2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1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6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5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1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4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4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93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0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5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E7A9-9C1B-4008-9185-EC86F0B45BCF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05658-44FA-4931-B519-C39E9ABE5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3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3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2192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Parable of the Good Samaritan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Luke 10:25-37</a:t>
            </a:r>
          </a:p>
        </p:txBody>
      </p:sp>
      <p:pic>
        <p:nvPicPr>
          <p:cNvPr id="1026" name="Picture 2" descr="https://rusability.ru/wp-content/uploads/2016/08/img_10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295399"/>
            <a:ext cx="5457825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57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2325"/>
            <a:ext cx="8001000" cy="23161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The Parable of the Good Samaritan</a:t>
            </a:r>
            <a:br>
              <a:rPr lang="en-US" sz="800" b="1" dirty="0">
                <a:solidFill>
                  <a:srgbClr val="002060"/>
                </a:solidFill>
              </a:rPr>
            </a:br>
            <a:br>
              <a:rPr lang="en-US" sz="800" b="1" dirty="0">
                <a:solidFill>
                  <a:srgbClr val="002060"/>
                </a:solidFill>
              </a:rPr>
            </a:br>
            <a:r>
              <a:rPr lang="en-US" sz="3200" b="1" dirty="0">
                <a:solidFill>
                  <a:srgbClr val="002060"/>
                </a:solidFill>
              </a:rPr>
              <a:t>Luke 10:25-37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4" name="Picture 6" descr="http://seletlumieretv.org/blogue/wp-content/Good-Samaritan-cropp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519487"/>
            <a:ext cx="4038599" cy="2271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01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7"/>
            <a:ext cx="4038600" cy="23161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What Does It Take To Be A Good Neighbor?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94037"/>
            <a:ext cx="8229600" cy="3230563"/>
          </a:xfrm>
        </p:spPr>
        <p:txBody>
          <a:bodyPr/>
          <a:lstStyle/>
          <a:p>
            <a:r>
              <a:rPr lang="en-US" b="1" dirty="0"/>
              <a:t>Opportunity</a:t>
            </a:r>
            <a:r>
              <a:rPr lang="en-US" dirty="0"/>
              <a:t> - </a:t>
            </a:r>
            <a:r>
              <a:rPr lang="en-US" dirty="0">
                <a:solidFill>
                  <a:srgbClr val="FF0000"/>
                </a:solidFill>
              </a:rPr>
              <a:t>vs. 31-34</a:t>
            </a:r>
          </a:p>
          <a:p>
            <a:r>
              <a:rPr lang="en-US" b="1" dirty="0"/>
              <a:t>Compassion</a:t>
            </a:r>
            <a:r>
              <a:rPr lang="en-US" dirty="0"/>
              <a:t> - </a:t>
            </a:r>
            <a:r>
              <a:rPr lang="en-US" dirty="0">
                <a:solidFill>
                  <a:srgbClr val="FF0000"/>
                </a:solidFill>
              </a:rPr>
              <a:t>v. 33</a:t>
            </a:r>
          </a:p>
          <a:p>
            <a:r>
              <a:rPr lang="en-US" b="1" dirty="0"/>
              <a:t>Involvement</a:t>
            </a:r>
            <a:r>
              <a:rPr lang="en-US" dirty="0"/>
              <a:t> - </a:t>
            </a:r>
            <a:r>
              <a:rPr lang="en-US" dirty="0">
                <a:solidFill>
                  <a:srgbClr val="FF0000"/>
                </a:solidFill>
              </a:rPr>
              <a:t>v. 34</a:t>
            </a:r>
          </a:p>
          <a:p>
            <a:r>
              <a:rPr lang="en-US" b="1" dirty="0"/>
              <a:t>Generosity</a:t>
            </a:r>
            <a:r>
              <a:rPr lang="en-US" dirty="0"/>
              <a:t> - </a:t>
            </a:r>
            <a:r>
              <a:rPr lang="en-US" dirty="0">
                <a:solidFill>
                  <a:srgbClr val="FF0000"/>
                </a:solidFill>
              </a:rPr>
              <a:t>vs. 34-35</a:t>
            </a:r>
          </a:p>
        </p:txBody>
      </p:sp>
      <p:pic>
        <p:nvPicPr>
          <p:cNvPr id="4" name="Picture 6" descr="http://seletlumieretv.org/blogue/wp-content/Good-Samaritan-cropp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41324"/>
            <a:ext cx="4038599" cy="2271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95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7"/>
            <a:ext cx="4038600" cy="2316162"/>
          </a:xfrm>
        </p:spPr>
        <p:txBody>
          <a:bodyPr>
            <a:normAutofit/>
          </a:bodyPr>
          <a:lstStyle/>
          <a:p>
            <a:r>
              <a:rPr lang="en-US" sz="3600" b="1" dirty="0"/>
              <a:t>What Does It Take To Be A Good Neighbor?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94037"/>
            <a:ext cx="8229600" cy="3230563"/>
          </a:xfrm>
        </p:spPr>
        <p:txBody>
          <a:bodyPr/>
          <a:lstStyle/>
          <a:p>
            <a:r>
              <a:rPr lang="en-US" b="1" dirty="0"/>
              <a:t>Opportunity</a:t>
            </a:r>
            <a:r>
              <a:rPr lang="en-US" dirty="0"/>
              <a:t> - </a:t>
            </a:r>
            <a:r>
              <a:rPr lang="en-US" dirty="0">
                <a:solidFill>
                  <a:srgbClr val="FF0000"/>
                </a:solidFill>
              </a:rPr>
              <a:t>vs. 31-34</a:t>
            </a:r>
          </a:p>
          <a:p>
            <a:r>
              <a:rPr lang="en-US" b="1" dirty="0"/>
              <a:t>Compassion</a:t>
            </a:r>
            <a:r>
              <a:rPr lang="en-US" dirty="0"/>
              <a:t> - </a:t>
            </a:r>
            <a:r>
              <a:rPr lang="en-US" dirty="0">
                <a:solidFill>
                  <a:srgbClr val="FF0000"/>
                </a:solidFill>
              </a:rPr>
              <a:t>v. 33</a:t>
            </a:r>
          </a:p>
          <a:p>
            <a:r>
              <a:rPr lang="en-US" b="1" dirty="0"/>
              <a:t>Involvement</a:t>
            </a:r>
            <a:r>
              <a:rPr lang="en-US" dirty="0"/>
              <a:t> - </a:t>
            </a:r>
            <a:r>
              <a:rPr lang="en-US" dirty="0">
                <a:solidFill>
                  <a:srgbClr val="FF0000"/>
                </a:solidFill>
              </a:rPr>
              <a:t>v. 34</a:t>
            </a:r>
          </a:p>
          <a:p>
            <a:r>
              <a:rPr lang="en-US" b="1" dirty="0"/>
              <a:t>Generosity</a:t>
            </a:r>
            <a:r>
              <a:rPr lang="en-US" dirty="0"/>
              <a:t> - </a:t>
            </a:r>
            <a:r>
              <a:rPr lang="en-US" dirty="0">
                <a:solidFill>
                  <a:srgbClr val="FF0000"/>
                </a:solidFill>
              </a:rPr>
              <a:t>vs. 34-35</a:t>
            </a:r>
          </a:p>
        </p:txBody>
      </p:sp>
      <p:pic>
        <p:nvPicPr>
          <p:cNvPr id="4" name="Picture 6" descr="http://seletlumieretv.org/blogue/wp-content/Good-Samaritan-cropp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41324"/>
            <a:ext cx="4038599" cy="227171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5410200" y="3962400"/>
            <a:ext cx="3124200" cy="1905000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4362271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“Go and do likewise.”</a:t>
            </a:r>
          </a:p>
        </p:txBody>
      </p:sp>
    </p:spTree>
    <p:extLst>
      <p:ext uri="{BB962C8B-B14F-4D97-AF65-F5344CB8AC3E}">
        <p14:creationId xmlns:p14="http://schemas.microsoft.com/office/powerpoint/2010/main" val="2000339724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25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80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The Parable of the Good Samaritan  Luke 10:25-37</vt:lpstr>
      <vt:lpstr>What Does It Take To Be A Good Neighbor? </vt:lpstr>
      <vt:lpstr>What Does It Take To Be A Good Neighbor? 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Like A Good Neighbor</dc:title>
  <dc:creator>Heath</dc:creator>
  <cp:lastModifiedBy>Knollwood</cp:lastModifiedBy>
  <cp:revision>6</cp:revision>
  <dcterms:created xsi:type="dcterms:W3CDTF">2016-12-17T13:48:10Z</dcterms:created>
  <dcterms:modified xsi:type="dcterms:W3CDTF">2016-12-18T14:08:30Z</dcterms:modified>
</cp:coreProperties>
</file>