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D1EC-1202-402E-A092-4EABB6D2C4DD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8BBD-3740-40C1-84ED-850880F43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7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D1EC-1202-402E-A092-4EABB6D2C4DD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8BBD-3740-40C1-84ED-850880F43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75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D1EC-1202-402E-A092-4EABB6D2C4DD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8BBD-3740-40C1-84ED-850880F43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D1EC-1202-402E-A092-4EABB6D2C4DD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8BBD-3740-40C1-84ED-850880F43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8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D1EC-1202-402E-A092-4EABB6D2C4DD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8BBD-3740-40C1-84ED-850880F43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4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D1EC-1202-402E-A092-4EABB6D2C4DD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8BBD-3740-40C1-84ED-850880F43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0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D1EC-1202-402E-A092-4EABB6D2C4DD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8BBD-3740-40C1-84ED-850880F43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4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D1EC-1202-402E-A092-4EABB6D2C4DD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8BBD-3740-40C1-84ED-850880F43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9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D1EC-1202-402E-A092-4EABB6D2C4DD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8BBD-3740-40C1-84ED-850880F43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13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D1EC-1202-402E-A092-4EABB6D2C4DD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8BBD-3740-40C1-84ED-850880F43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3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D1EC-1202-402E-A092-4EABB6D2C4DD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08BBD-3740-40C1-84ED-850880F43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3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2D1EC-1202-402E-A092-4EABB6D2C4DD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08BBD-3740-40C1-84ED-850880F43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97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426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7526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Lessons From                     the Death of Judas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429000"/>
            <a:ext cx="3810000" cy="17526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Matthew 27:3-10</a:t>
            </a:r>
          </a:p>
        </p:txBody>
      </p:sp>
      <p:pic>
        <p:nvPicPr>
          <p:cNvPr id="1026" name="Picture 2" descr="https://lindasbiblestudy.files.wordpress.com/2015/03/f4a94-judas.png?w=249&amp;h=3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075" y="2600325"/>
            <a:ext cx="2371725" cy="326707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891662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8645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The Remorse of Judas - vs. 3-4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The Death of Judas - v. 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The Indifference of the Chief Priests and Elders - v. 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The Hypocrisy of the Chief Priests and Elders - v. 6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The Common Knowledge of This Event - vs. 7-8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God’s Use </a:t>
            </a:r>
            <a:r>
              <a:rPr lang="en-US" b="1">
                <a:solidFill>
                  <a:schemeClr val="bg1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of Man’s</a:t>
            </a:r>
            <a:br>
              <a:rPr lang="en-US" b="1">
                <a:solidFill>
                  <a:schemeClr val="bg1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en-US" b="1">
                <a:solidFill>
                  <a:schemeClr val="bg1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Evil </a:t>
            </a:r>
            <a:r>
              <a:rPr lang="en-US" b="1" dirty="0">
                <a:solidFill>
                  <a:schemeClr val="bg1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- vs. 9-10</a:t>
            </a:r>
          </a:p>
        </p:txBody>
      </p:sp>
      <p:pic>
        <p:nvPicPr>
          <p:cNvPr id="2050" name="Picture 2" descr="https://s-media-cache-ak0.pinimg.com/564x/86/c0/eb/86c0ebfc578921af095455761862374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606586"/>
            <a:ext cx="2895600" cy="2022814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1076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4736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62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Levenim MT</vt:lpstr>
      <vt:lpstr>Office Theme</vt:lpstr>
      <vt:lpstr>PowerPoint Presentation</vt:lpstr>
      <vt:lpstr>Lessons From                     the Death of Judas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Remorse of Judas</dc:title>
  <dc:creator>Heath</dc:creator>
  <cp:lastModifiedBy>Knollwood</cp:lastModifiedBy>
  <cp:revision>7</cp:revision>
  <dcterms:created xsi:type="dcterms:W3CDTF">2016-11-29T20:21:27Z</dcterms:created>
  <dcterms:modified xsi:type="dcterms:W3CDTF">2016-12-04T04:10:07Z</dcterms:modified>
</cp:coreProperties>
</file>