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7" r:id="rId3"/>
    <p:sldId id="256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14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184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05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584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57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35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71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42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51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2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3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E8B8D62-A304-40B4-B7FF-FCDAED7A93F3}" type="datetimeFigureOut">
              <a:rPr lang="en-US" smtClean="0"/>
              <a:t>12/3/2016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385F4D3-91DE-437D-A04C-2E74FBFAA5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531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Century Gothic" panose="020B0502020202020204" pitchFamily="34" charset="0"/>
              </a:rPr>
              <a:t>First Things First</a:t>
            </a:r>
            <a:endParaRPr lang="en-US" sz="5400" b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32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first things first</a:t>
            </a:r>
            <a:endParaRPr lang="en-US" sz="4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pPr marL="628650" indent="-514350">
              <a:buClrTx/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First Gave Themselves To The Lord</a:t>
            </a:r>
          </a:p>
          <a:p>
            <a:pPr lvl="1">
              <a:buClrTx/>
            </a:pPr>
            <a:r>
              <a:rPr lang="en-US" sz="2400" b="1" dirty="0" smtClean="0">
                <a:solidFill>
                  <a:srgbClr val="002060"/>
                </a:solidFill>
              </a:rPr>
              <a:t>2 Corinthians 8:5</a:t>
            </a:r>
          </a:p>
          <a:p>
            <a:pPr lvl="1">
              <a:buClrTx/>
            </a:pPr>
            <a:endParaRPr lang="en-US" sz="800" b="1" dirty="0" smtClean="0">
              <a:solidFill>
                <a:srgbClr val="002060"/>
              </a:solidFill>
            </a:endParaRPr>
          </a:p>
          <a:p>
            <a:pPr marL="628650" indent="-514350">
              <a:buClrTx/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If There Is First A Willing Mind</a:t>
            </a:r>
          </a:p>
          <a:p>
            <a:pPr lvl="1">
              <a:buClrTx/>
            </a:pPr>
            <a:r>
              <a:rPr lang="en-US" sz="2400" b="1" dirty="0" smtClean="0">
                <a:solidFill>
                  <a:srgbClr val="002060"/>
                </a:solidFill>
              </a:rPr>
              <a:t>2 Corinthians 8:12</a:t>
            </a:r>
          </a:p>
          <a:p>
            <a:pPr lvl="1">
              <a:buClrTx/>
            </a:pPr>
            <a:endParaRPr lang="en-US" sz="800" b="1" dirty="0" smtClean="0">
              <a:solidFill>
                <a:srgbClr val="002060"/>
              </a:solidFill>
            </a:endParaRPr>
          </a:p>
          <a:p>
            <a:pPr marL="628650" indent="-514350">
              <a:buClrTx/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Seek First The Kingdom Of God</a:t>
            </a:r>
          </a:p>
          <a:p>
            <a:pPr lvl="1">
              <a:buClrTx/>
            </a:pPr>
            <a:r>
              <a:rPr lang="en-US" sz="2400" b="1" dirty="0" smtClean="0">
                <a:solidFill>
                  <a:srgbClr val="002060"/>
                </a:solidFill>
              </a:rPr>
              <a:t>Matthew 6:33</a:t>
            </a:r>
          </a:p>
          <a:p>
            <a:pPr lvl="1">
              <a:buClrTx/>
            </a:pPr>
            <a:endParaRPr lang="en-US" sz="800" b="1" dirty="0" smtClean="0">
              <a:solidFill>
                <a:srgbClr val="002060"/>
              </a:solidFill>
            </a:endParaRPr>
          </a:p>
          <a:p>
            <a:pPr marL="628650" indent="-514350">
              <a:buClrTx/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First Remove The Plank From Your Own Eye</a:t>
            </a:r>
          </a:p>
          <a:p>
            <a:pPr lvl="1">
              <a:buClrTx/>
            </a:pPr>
            <a:r>
              <a:rPr lang="en-US" sz="2400" b="1" dirty="0" smtClean="0">
                <a:solidFill>
                  <a:srgbClr val="002060"/>
                </a:solidFill>
              </a:rPr>
              <a:t>Matthew 7:1-5</a:t>
            </a:r>
          </a:p>
        </p:txBody>
      </p:sp>
    </p:spTree>
    <p:extLst>
      <p:ext uri="{BB962C8B-B14F-4D97-AF65-F5344CB8AC3E}">
        <p14:creationId xmlns:p14="http://schemas.microsoft.com/office/powerpoint/2010/main" val="2360996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Put your soul first</a:t>
            </a:r>
            <a:endParaRPr lang="en-US" sz="44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10000"/>
            <a:ext cx="7543800" cy="27432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800" b="1" dirty="0" smtClean="0">
                <a:solidFill>
                  <a:schemeClr val="tx1"/>
                </a:solidFill>
              </a:rPr>
              <a:t>Believe in Jesus - 		</a:t>
            </a:r>
            <a:r>
              <a:rPr lang="en-US" sz="2400" b="1" dirty="0" smtClean="0">
                <a:solidFill>
                  <a:srgbClr val="002060"/>
                </a:solidFill>
              </a:rPr>
              <a:t>John 8:24</a:t>
            </a:r>
          </a:p>
          <a:p>
            <a:pPr>
              <a:buClrTx/>
            </a:pPr>
            <a:r>
              <a:rPr lang="en-US" sz="2800" b="1" dirty="0" smtClean="0">
                <a:solidFill>
                  <a:schemeClr val="tx1"/>
                </a:solidFill>
              </a:rPr>
              <a:t>Repent of your sins - 	</a:t>
            </a:r>
            <a:r>
              <a:rPr lang="en-US" sz="2400" b="1" dirty="0" smtClean="0">
                <a:solidFill>
                  <a:srgbClr val="002060"/>
                </a:solidFill>
              </a:rPr>
              <a:t>Luke 13:3</a:t>
            </a:r>
          </a:p>
          <a:p>
            <a:pPr>
              <a:buClrTx/>
            </a:pPr>
            <a:r>
              <a:rPr lang="en-US" sz="2800" b="1" dirty="0" smtClean="0">
                <a:solidFill>
                  <a:schemeClr val="tx1"/>
                </a:solidFill>
              </a:rPr>
              <a:t>Confess your faith - 	</a:t>
            </a:r>
            <a:r>
              <a:rPr lang="en-US" sz="2400" b="1" dirty="0" smtClean="0">
                <a:solidFill>
                  <a:srgbClr val="002060"/>
                </a:solidFill>
              </a:rPr>
              <a:t>Matthew 10:32-33</a:t>
            </a:r>
          </a:p>
          <a:p>
            <a:pPr>
              <a:buClrTx/>
            </a:pPr>
            <a:r>
              <a:rPr lang="en-US" sz="2800" b="1" dirty="0" smtClean="0">
                <a:solidFill>
                  <a:schemeClr val="tx1"/>
                </a:solidFill>
              </a:rPr>
              <a:t>Be baptized - 		</a:t>
            </a:r>
            <a:r>
              <a:rPr lang="en-US" sz="2400" b="1" dirty="0" smtClean="0">
                <a:solidFill>
                  <a:srgbClr val="002060"/>
                </a:solidFill>
              </a:rPr>
              <a:t>Mark 16:16</a:t>
            </a:r>
          </a:p>
          <a:p>
            <a:pPr>
              <a:buClrTx/>
            </a:pPr>
            <a:r>
              <a:rPr lang="en-US" sz="2800" b="1" dirty="0" smtClean="0">
                <a:solidFill>
                  <a:schemeClr val="tx1"/>
                </a:solidFill>
              </a:rPr>
              <a:t>Live faithful to the Lord - 	</a:t>
            </a:r>
            <a:r>
              <a:rPr lang="en-US" b="1" dirty="0" smtClean="0">
                <a:solidFill>
                  <a:srgbClr val="002060"/>
                </a:solidFill>
              </a:rPr>
              <a:t>Revelation 2:10</a:t>
            </a:r>
            <a:endParaRPr lang="en-US" sz="2400" b="1" dirty="0" smtClean="0">
              <a:solidFill>
                <a:srgbClr val="00206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85800" y="1828800"/>
            <a:ext cx="7848600" cy="1752600"/>
          </a:xfrm>
          <a:prstGeom prst="roundRect">
            <a:avLst/>
          </a:prstGeom>
          <a:solidFill>
            <a:schemeClr val="tx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66800" y="2057400"/>
            <a:ext cx="70866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solidFill>
                  <a:schemeClr val="bg1"/>
                </a:solidFill>
                <a:latin typeface="Tw Cen MT Condensed Extra Bold" panose="020B0803020202020204" pitchFamily="34" charset="0"/>
              </a:rPr>
              <a:t>“For what profit is it to a man if he gains the whole world, and loses his own soul? Or what will a man give in exchange for his soul?” (Matthew 16:26). </a:t>
            </a:r>
            <a:endParaRPr lang="en-US" sz="2600" dirty="0">
              <a:solidFill>
                <a:schemeClr val="bg1"/>
              </a:solidFill>
              <a:latin typeface="Tw Cen MT Condensed Extra Bold" panose="020B08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2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60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89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Apothecary</vt:lpstr>
      <vt:lpstr>PowerPoint Presentation</vt:lpstr>
      <vt:lpstr>First Things First</vt:lpstr>
      <vt:lpstr>first things first</vt:lpstr>
      <vt:lpstr>Put your soul first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Things First</dc:title>
  <dc:creator>Heath</dc:creator>
  <cp:lastModifiedBy>Heath</cp:lastModifiedBy>
  <cp:revision>4</cp:revision>
  <dcterms:created xsi:type="dcterms:W3CDTF">2016-12-01T15:21:11Z</dcterms:created>
  <dcterms:modified xsi:type="dcterms:W3CDTF">2016-12-03T14:45:24Z</dcterms:modified>
</cp:coreProperties>
</file>