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6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16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5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68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5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96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04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31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5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63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44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5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0C62A-DE25-4E11-8328-D19B84AB209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E2C77-CC48-486E-8156-7E36C528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8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/>
              <a:t>“When Jesus Saw Their Faith”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Mark 2:1-5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0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7620000" cy="1143000"/>
          </a:xfrm>
        </p:spPr>
        <p:txBody>
          <a:bodyPr/>
          <a:lstStyle/>
          <a:p>
            <a:r>
              <a:rPr lang="en-US" b="1" dirty="0" smtClean="0"/>
              <a:t>How Can One “See” Faith?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038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James 2:14-26</a:t>
            </a:r>
          </a:p>
          <a:p>
            <a:endParaRPr lang="en-US" sz="800" b="1" dirty="0" smtClean="0"/>
          </a:p>
          <a:p>
            <a:pPr lvl="0"/>
            <a:r>
              <a:rPr lang="en-US" sz="2800" b="1" dirty="0"/>
              <a:t>Faith is only </a:t>
            </a:r>
            <a:r>
              <a:rPr lang="en-US" sz="2800" b="1" u="sng" dirty="0" smtClean="0"/>
              <a:t>shown</a:t>
            </a:r>
            <a:r>
              <a:rPr lang="en-US" sz="2800" b="1" dirty="0" smtClean="0"/>
              <a:t> </a:t>
            </a:r>
            <a:r>
              <a:rPr lang="en-US" sz="2800" b="1" dirty="0"/>
              <a:t>through the works it produces (v. 18).</a:t>
            </a:r>
          </a:p>
          <a:p>
            <a:pPr lvl="0"/>
            <a:r>
              <a:rPr lang="en-US" sz="2800" b="1" dirty="0"/>
              <a:t>Faith will only </a:t>
            </a:r>
            <a:r>
              <a:rPr lang="en-US" sz="2800" b="1" u="sng" dirty="0"/>
              <a:t>justify</a:t>
            </a:r>
            <a:r>
              <a:rPr lang="en-US" sz="2800" b="1" dirty="0"/>
              <a:t> us if it produces works </a:t>
            </a:r>
            <a:r>
              <a:rPr lang="en-US" sz="2800" b="1" dirty="0" smtClean="0"/>
              <a:t>    of </a:t>
            </a:r>
            <a:r>
              <a:rPr lang="en-US" sz="2800" b="1" dirty="0"/>
              <a:t>obedience (vs. 21, 24).</a:t>
            </a:r>
          </a:p>
          <a:p>
            <a:pPr lvl="0"/>
            <a:r>
              <a:rPr lang="en-US" sz="2800" b="1" dirty="0"/>
              <a:t>Faith is </a:t>
            </a:r>
            <a:r>
              <a:rPr lang="en-US" sz="2800" b="1" u="sng" dirty="0"/>
              <a:t>perfected</a:t>
            </a:r>
            <a:r>
              <a:rPr lang="en-US" sz="2800" b="1" dirty="0"/>
              <a:t> by the works it </a:t>
            </a:r>
            <a:r>
              <a:rPr lang="en-US" sz="2800" b="1" dirty="0" smtClean="0"/>
              <a:t>produces       </a:t>
            </a:r>
            <a:r>
              <a:rPr lang="en-US" sz="2800" b="1" dirty="0"/>
              <a:t>(v. 22). </a:t>
            </a:r>
          </a:p>
        </p:txBody>
      </p:sp>
    </p:spTree>
    <p:extLst>
      <p:ext uri="{BB962C8B-B14F-4D97-AF65-F5344CB8AC3E}">
        <p14:creationId xmlns:p14="http://schemas.microsoft.com/office/powerpoint/2010/main" val="49256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Jesus Saw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572000"/>
          </a:xfrm>
        </p:spPr>
        <p:txBody>
          <a:bodyPr>
            <a:normAutofit/>
          </a:bodyPr>
          <a:lstStyle/>
          <a:p>
            <a:pPr marL="6286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 smtClean="0"/>
              <a:t>Four Men Who Forgot Self</a:t>
            </a:r>
          </a:p>
          <a:p>
            <a:pPr marL="6286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 smtClean="0"/>
              <a:t>Four Men Who Were Motivated By Love</a:t>
            </a:r>
          </a:p>
          <a:p>
            <a:pPr marL="6286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 smtClean="0"/>
              <a:t>Four Men Who Worked Together</a:t>
            </a:r>
          </a:p>
          <a:p>
            <a:pPr marL="6286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 smtClean="0"/>
              <a:t>Four Men Who Persisted</a:t>
            </a:r>
          </a:p>
          <a:p>
            <a:pPr marL="6286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 smtClean="0"/>
              <a:t>Four Men Who Wanted To Bring Their 						Friend To Jesus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9007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Jesus Saw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572000"/>
          </a:xfrm>
        </p:spPr>
        <p:txBody>
          <a:bodyPr>
            <a:normAutofit/>
          </a:bodyPr>
          <a:lstStyle/>
          <a:p>
            <a:pPr marL="628650" indent="-514350"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Four Men Who </a:t>
            </a:r>
            <a:r>
              <a:rPr lang="en-US" sz="3200" b="1" dirty="0" smtClean="0"/>
              <a:t>Forgot Self</a:t>
            </a:r>
          </a:p>
          <a:p>
            <a:pPr marL="628650" indent="-514350"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Four Men Who Were </a:t>
            </a:r>
            <a:r>
              <a:rPr lang="en-US" sz="3200" b="1" dirty="0" smtClean="0"/>
              <a:t>Motivated By Love</a:t>
            </a:r>
          </a:p>
          <a:p>
            <a:pPr marL="628650" indent="-514350"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Four Men Who </a:t>
            </a:r>
            <a:r>
              <a:rPr lang="en-US" sz="3200" b="1" dirty="0" smtClean="0"/>
              <a:t>Worked Together</a:t>
            </a:r>
          </a:p>
          <a:p>
            <a:pPr marL="628650" indent="-514350"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Four Men Who </a:t>
            </a:r>
            <a:r>
              <a:rPr lang="en-US" sz="3200" b="1" dirty="0" smtClean="0"/>
              <a:t>Persisted</a:t>
            </a:r>
          </a:p>
          <a:p>
            <a:pPr marL="628650" indent="-514350"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Four Men Who </a:t>
            </a:r>
            <a:r>
              <a:rPr lang="en-US" sz="3200" b="1" dirty="0" smtClean="0"/>
              <a:t>Wanted To Bring Their 						Friend To Jesus</a:t>
            </a:r>
            <a:endParaRPr lang="en-US" sz="32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4953000"/>
            <a:ext cx="3810000" cy="16764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51054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</a:rPr>
              <a:t>What does Jesus see when              He sees me?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471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8587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</TotalTime>
  <Words>135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Adjacency</vt:lpstr>
      <vt:lpstr>Office Theme</vt:lpstr>
      <vt:lpstr>PowerPoint Presentation</vt:lpstr>
      <vt:lpstr>“When Jesus Saw Their Faith”</vt:lpstr>
      <vt:lpstr>How Can One “See” Faith?</vt:lpstr>
      <vt:lpstr>What Jesus Saw</vt:lpstr>
      <vt:lpstr>What Jesus Saw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Jesus Saw Their Faith</dc:title>
  <dc:creator>Heath</dc:creator>
  <cp:lastModifiedBy>Heath</cp:lastModifiedBy>
  <cp:revision>4</cp:revision>
  <dcterms:created xsi:type="dcterms:W3CDTF">2016-11-11T18:54:39Z</dcterms:created>
  <dcterms:modified xsi:type="dcterms:W3CDTF">2016-11-11T19:12:39Z</dcterms:modified>
</cp:coreProperties>
</file>