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74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67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78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29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8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98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1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4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3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7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AC79-DA77-48F1-944F-0A338C3EF2B9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EE73-CA75-47F0-91DA-C5E690705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1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1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Psalm 22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14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View of the Cross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49371"/>
            <a:ext cx="6777317" cy="3394229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2800" b="1" dirty="0"/>
              <a:t>Contrast the </a:t>
            </a:r>
            <a:r>
              <a:rPr lang="en-US" sz="2800" b="1" dirty="0" smtClean="0"/>
              <a:t>pronouns. </a:t>
            </a:r>
            <a:endParaRPr lang="en-US" sz="2800" b="1" dirty="0"/>
          </a:p>
          <a:p>
            <a:pPr marL="640080" lvl="2" indent="0">
              <a:buNone/>
            </a:pPr>
            <a:endParaRPr lang="en-US" sz="800" b="1" dirty="0" smtClean="0"/>
          </a:p>
          <a:p>
            <a:pPr marL="640080" lvl="2" indent="0">
              <a:buNone/>
            </a:pPr>
            <a:r>
              <a:rPr lang="en-US" sz="2800" b="1" dirty="0" smtClean="0"/>
              <a:t>Isaiah </a:t>
            </a:r>
            <a:r>
              <a:rPr lang="en-US" sz="2800" b="1" dirty="0"/>
              <a:t>53 – </a:t>
            </a:r>
            <a:r>
              <a:rPr lang="en-US" sz="2800" b="1" i="1" dirty="0"/>
              <a:t>“He,” “His,” “</a:t>
            </a:r>
            <a:r>
              <a:rPr lang="en-US" sz="2800" b="1" i="1" dirty="0" smtClean="0"/>
              <a:t>Him”</a:t>
            </a:r>
            <a:endParaRPr lang="en-US" sz="2800" b="1" dirty="0"/>
          </a:p>
          <a:p>
            <a:pPr marL="640080" lvl="2" indent="0">
              <a:buNone/>
            </a:pPr>
            <a:r>
              <a:rPr lang="en-US" sz="2800" b="1" dirty="0" smtClean="0"/>
              <a:t>Psalm. </a:t>
            </a:r>
            <a:r>
              <a:rPr lang="en-US" sz="2800" b="1" dirty="0"/>
              <a:t>22 – </a:t>
            </a:r>
            <a:r>
              <a:rPr lang="en-US" sz="2800" b="1" i="1" dirty="0"/>
              <a:t>“I,” “Me,” “My”</a:t>
            </a:r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7472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Psalm 22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SzPct val="95000"/>
              <a:buFont typeface="+mj-lt"/>
              <a:buAutoNum type="arabicPeriod"/>
            </a:pPr>
            <a:r>
              <a:rPr lang="en-US" sz="2800" b="1" dirty="0" smtClean="0"/>
              <a:t>Forsaken By the Father  </a:t>
            </a:r>
            <a:r>
              <a:rPr lang="en-US" sz="2600" b="1" dirty="0" smtClean="0">
                <a:solidFill>
                  <a:schemeClr val="accent1"/>
                </a:solidFill>
              </a:rPr>
              <a:t>vs. 1-5</a:t>
            </a:r>
          </a:p>
          <a:p>
            <a:pPr marL="525780" indent="-457200">
              <a:buSzPct val="95000"/>
              <a:buFont typeface="+mj-lt"/>
              <a:buAutoNum type="arabicPeriod"/>
            </a:pPr>
            <a:r>
              <a:rPr lang="en-US" sz="2800" b="1" dirty="0" smtClean="0"/>
              <a:t>Despised By the People  </a:t>
            </a:r>
            <a:r>
              <a:rPr lang="en-US" sz="2600" b="1" dirty="0" smtClean="0">
                <a:solidFill>
                  <a:schemeClr val="accent1"/>
                </a:solidFill>
              </a:rPr>
              <a:t>vs. 6-10</a:t>
            </a:r>
          </a:p>
          <a:p>
            <a:pPr marL="525780" indent="-457200">
              <a:buSzPct val="95000"/>
              <a:buFont typeface="+mj-lt"/>
              <a:buAutoNum type="arabicPeriod"/>
            </a:pPr>
            <a:r>
              <a:rPr lang="en-US" sz="2800" b="1" dirty="0" smtClean="0"/>
              <a:t>Crucified By the Savages  </a:t>
            </a:r>
            <a:r>
              <a:rPr lang="en-US" sz="2600" b="1" dirty="0" smtClean="0">
                <a:solidFill>
                  <a:schemeClr val="accent1"/>
                </a:solidFill>
              </a:rPr>
              <a:t>vs. 11-21</a:t>
            </a:r>
          </a:p>
          <a:p>
            <a:pPr marL="525780" indent="-457200">
              <a:buSzPct val="95000"/>
              <a:buFont typeface="+mj-lt"/>
              <a:buAutoNum type="arabicPeriod"/>
            </a:pPr>
            <a:r>
              <a:rPr lang="en-US" sz="2800" b="1" dirty="0" smtClean="0"/>
              <a:t>God Will Be Praised  </a:t>
            </a:r>
            <a:r>
              <a:rPr lang="en-US" sz="2600" b="1" dirty="0" smtClean="0">
                <a:solidFill>
                  <a:schemeClr val="accent1"/>
                </a:solidFill>
              </a:rPr>
              <a:t>vs. 21-31</a:t>
            </a:r>
            <a:endParaRPr lang="en-US" sz="2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53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72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</TotalTime>
  <Words>66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Austin</vt:lpstr>
      <vt:lpstr>Office Theme</vt:lpstr>
      <vt:lpstr>PowerPoint Presentation</vt:lpstr>
      <vt:lpstr>Psalm 22</vt:lpstr>
      <vt:lpstr>Personal View of the Cross</vt:lpstr>
      <vt:lpstr>Psalm 22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22</dc:title>
  <dc:creator>Heath</dc:creator>
  <cp:lastModifiedBy>Heath</cp:lastModifiedBy>
  <cp:revision>2</cp:revision>
  <dcterms:created xsi:type="dcterms:W3CDTF">2016-11-12T19:17:59Z</dcterms:created>
  <dcterms:modified xsi:type="dcterms:W3CDTF">2016-11-12T19:28:30Z</dcterms:modified>
</cp:coreProperties>
</file>