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2" r:id="rId6"/>
    <p:sldId id="263" r:id="rId7"/>
    <p:sldId id="260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0261-0E9D-4895-83A3-432B73B4F0A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903B-4FB8-4547-B60D-B54715683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9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0261-0E9D-4895-83A3-432B73B4F0A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903B-4FB8-4547-B60D-B54715683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3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0261-0E9D-4895-83A3-432B73B4F0A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903B-4FB8-4547-B60D-B54715683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2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0261-0E9D-4895-83A3-432B73B4F0A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903B-4FB8-4547-B60D-B54715683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9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0261-0E9D-4895-83A3-432B73B4F0A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903B-4FB8-4547-B60D-B54715683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3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0261-0E9D-4895-83A3-432B73B4F0A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903B-4FB8-4547-B60D-B54715683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7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0261-0E9D-4895-83A3-432B73B4F0A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903B-4FB8-4547-B60D-B54715683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5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0261-0E9D-4895-83A3-432B73B4F0A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903B-4FB8-4547-B60D-B54715683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7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0261-0E9D-4895-83A3-432B73B4F0A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903B-4FB8-4547-B60D-B54715683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5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0261-0E9D-4895-83A3-432B73B4F0A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903B-4FB8-4547-B60D-B54715683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14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0261-0E9D-4895-83A3-432B73B4F0A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903B-4FB8-4547-B60D-B54715683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3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30261-0E9D-4895-83A3-432B73B4F0A0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1903B-4FB8-4547-B60D-B54715683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1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09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karvit.ru/wp-content/uploads/2012/11/word.light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5024"/>
            <a:ext cx="9144000" cy="608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663575"/>
            <a:ext cx="7772400" cy="1470025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chemeClr val="bg1"/>
                </a:solidFill>
              </a:rPr>
              <a:t>If It’s Not In The Bible...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171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 It’s Not in the Bible…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 is not of faith!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Heb. 11:6; 2 </a:t>
            </a:r>
            <a:r>
              <a:rPr lang="en-US" b="1" dirty="0" smtClean="0">
                <a:solidFill>
                  <a:srgbClr val="C00000"/>
                </a:solidFill>
              </a:rPr>
              <a:t>Cor. 5:7; Rom. 10:17</a:t>
            </a:r>
          </a:p>
          <a:p>
            <a:r>
              <a:rPr lang="en-US" b="1" dirty="0" smtClean="0"/>
              <a:t>It was not taught or commanded by Christ!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Matt. </a:t>
            </a:r>
            <a:r>
              <a:rPr lang="en-US" b="1" dirty="0" smtClean="0">
                <a:solidFill>
                  <a:srgbClr val="C00000"/>
                </a:solidFill>
              </a:rPr>
              <a:t>28:18-20; John 16:12-13; Jude 3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pic>
        <p:nvPicPr>
          <p:cNvPr id="2052" name="Picture 4" descr="https://www.truthforlife.org/static/uploads/June9_Devotiona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" b="62735"/>
          <a:stretch/>
        </p:blipFill>
        <p:spPr bwMode="auto">
          <a:xfrm>
            <a:off x="0" y="4682836"/>
            <a:ext cx="9144000" cy="217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761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 It’s Not in the Bible…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 is not a good work!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2 Tim. 3:16-17</a:t>
            </a:r>
          </a:p>
          <a:p>
            <a:r>
              <a:rPr lang="en-US" b="1" dirty="0" smtClean="0"/>
              <a:t>It goes beyond what is written!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1 Cor. </a:t>
            </a:r>
            <a:r>
              <a:rPr lang="en-US" b="1" dirty="0" smtClean="0">
                <a:solidFill>
                  <a:srgbClr val="C00000"/>
                </a:solidFill>
              </a:rPr>
              <a:t>4:6; 2 John 9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pic>
        <p:nvPicPr>
          <p:cNvPr id="2052" name="Picture 4" descr="https://www.truthforlife.org/static/uploads/June9_Devotiona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" b="62735"/>
          <a:stretch/>
        </p:blipFill>
        <p:spPr bwMode="auto">
          <a:xfrm>
            <a:off x="0" y="4682836"/>
            <a:ext cx="9144000" cy="217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025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 It’s Not in the Bible…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 is another (perverted) gospel!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Gal. 1:6-9</a:t>
            </a:r>
          </a:p>
          <a:p>
            <a:r>
              <a:rPr lang="en-US" b="1" dirty="0" smtClean="0"/>
              <a:t>It results in vain worship!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Matt. 15:9</a:t>
            </a:r>
          </a:p>
        </p:txBody>
      </p:sp>
      <p:pic>
        <p:nvPicPr>
          <p:cNvPr id="2052" name="Picture 4" descr="https://www.truthforlife.org/static/uploads/June9_Devotiona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" b="62735"/>
          <a:stretch/>
        </p:blipFill>
        <p:spPr bwMode="auto">
          <a:xfrm>
            <a:off x="0" y="4682836"/>
            <a:ext cx="9144000" cy="217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025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 It’s Not in the Bible…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 is not according to the oracles of God!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1 Peter 4:11</a:t>
            </a:r>
          </a:p>
          <a:p>
            <a:r>
              <a:rPr lang="en-US" b="1" dirty="0" smtClean="0"/>
              <a:t>It adds to or takes away from the Word of God!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Rev. </a:t>
            </a:r>
            <a:r>
              <a:rPr lang="en-US" b="1" dirty="0" smtClean="0">
                <a:solidFill>
                  <a:srgbClr val="C00000"/>
                </a:solidFill>
              </a:rPr>
              <a:t>22:18-19; Deut. 4:2; Prov. 30:6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pic>
        <p:nvPicPr>
          <p:cNvPr id="2052" name="Picture 4" descr="https://www.truthforlife.org/static/uploads/June9_Devotiona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" b="62735"/>
          <a:stretch/>
        </p:blipFill>
        <p:spPr bwMode="auto">
          <a:xfrm>
            <a:off x="0" y="4682836"/>
            <a:ext cx="9144000" cy="217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592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Where is our Authority for…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Instrumental Music in Worship?</a:t>
            </a:r>
          </a:p>
          <a:p>
            <a:r>
              <a:rPr lang="en-US" b="1" dirty="0" smtClean="0"/>
              <a:t>Women Preachers, Elders, or Deacons?</a:t>
            </a:r>
          </a:p>
          <a:p>
            <a:r>
              <a:rPr lang="en-US" b="1" dirty="0"/>
              <a:t>Same-Sex Marriage / Gender </a:t>
            </a:r>
            <a:r>
              <a:rPr lang="en-US" b="1" dirty="0" smtClean="0"/>
              <a:t>Reassignment?</a:t>
            </a:r>
            <a:endParaRPr lang="en-US" b="1" dirty="0"/>
          </a:p>
          <a:p>
            <a:r>
              <a:rPr lang="en-US" b="1" dirty="0" smtClean="0"/>
              <a:t>Infant </a:t>
            </a:r>
            <a:r>
              <a:rPr lang="en-US" b="1" dirty="0"/>
              <a:t>Baptism / Sprinkling for Baptism?</a:t>
            </a:r>
          </a:p>
          <a:p>
            <a:r>
              <a:rPr lang="en-US" b="1" dirty="0" smtClean="0"/>
              <a:t>Observing Religious Holidays?</a:t>
            </a:r>
          </a:p>
        </p:txBody>
      </p:sp>
      <p:pic>
        <p:nvPicPr>
          <p:cNvPr id="2052" name="Picture 4" descr="https://www.truthforlife.org/static/uploads/June9_Devotiona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" b="62735"/>
          <a:stretch/>
        </p:blipFill>
        <p:spPr bwMode="auto">
          <a:xfrm>
            <a:off x="0" y="4682836"/>
            <a:ext cx="9144000" cy="217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0" y="5108698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en-US" sz="80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5105400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en-US" sz="80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105400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en-US" sz="80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81600" y="5105400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en-US" sz="80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5105400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en-US" sz="80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802540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8699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194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If It’s Not In The Bible...</vt:lpstr>
      <vt:lpstr>If It’s Not in the Bible…</vt:lpstr>
      <vt:lpstr>If It’s Not in the Bible…</vt:lpstr>
      <vt:lpstr>If It’s Not in the Bible…</vt:lpstr>
      <vt:lpstr>If It’s Not in the Bible…</vt:lpstr>
      <vt:lpstr>Where is our Authority for…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It’s Not In The Bible...</dc:title>
  <dc:creator>Heath</dc:creator>
  <cp:lastModifiedBy>Heath</cp:lastModifiedBy>
  <cp:revision>8</cp:revision>
  <dcterms:created xsi:type="dcterms:W3CDTF">2016-10-26T18:54:49Z</dcterms:created>
  <dcterms:modified xsi:type="dcterms:W3CDTF">2016-10-29T15:31:17Z</dcterms:modified>
</cp:coreProperties>
</file>