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6" r:id="rId2"/>
    <p:sldId id="257" r:id="rId3"/>
    <p:sldId id="256" r:id="rId4"/>
    <p:sldId id="260" r:id="rId5"/>
    <p:sldId id="261" r:id="rId6"/>
    <p:sldId id="258" r:id="rId7"/>
    <p:sldId id="259" r:id="rId8"/>
    <p:sldId id="265" r:id="rId9"/>
  </p:sldIdLst>
  <p:sldSz cx="9144000" cy="6858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94660"/>
  </p:normalViewPr>
  <p:slideViewPr>
    <p:cSldViewPr>
      <p:cViewPr varScale="1">
        <p:scale>
          <a:sx n="69" d="100"/>
          <a:sy n="69" d="100"/>
        </p:scale>
        <p:origin x="-13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a:defRPr sz="1200"/>
            </a:lvl1pPr>
          </a:lstStyle>
          <a:p>
            <a:fld id="{CB9B3E98-7E50-45C8-A01F-42BD5C0375D3}" type="datetimeFigureOut">
              <a:rPr lang="en-US" smtClean="0"/>
              <a:t>9/30/2016</a:t>
            </a:fld>
            <a:endParaRPr lang="en-US"/>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a:defRPr sz="1200"/>
            </a:lvl1pPr>
          </a:lstStyle>
          <a:p>
            <a:fld id="{8A4D0F67-0DA8-4408-827C-97D88675848D}" type="slidenum">
              <a:rPr lang="en-US" smtClean="0"/>
              <a:t>‹#›</a:t>
            </a:fld>
            <a:endParaRPr lang="en-US"/>
          </a:p>
        </p:txBody>
      </p:sp>
    </p:spTree>
    <p:extLst>
      <p:ext uri="{BB962C8B-B14F-4D97-AF65-F5344CB8AC3E}">
        <p14:creationId xmlns:p14="http://schemas.microsoft.com/office/powerpoint/2010/main" val="2809148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1440" tIns="45720" rIns="91440" bIns="45720" rtlCol="0"/>
          <a:lstStyle>
            <a:lvl1pPr algn="r">
              <a:defRPr sz="1200"/>
            </a:lvl1pPr>
          </a:lstStyle>
          <a:p>
            <a:fld id="{6A50DBF1-D4F4-4B06-B3E9-DCD7437F1E1A}" type="datetimeFigureOut">
              <a:rPr lang="en-US" smtClean="0"/>
              <a:t>9/30/2016</a:t>
            </a:fld>
            <a:endParaRPr lang="en-US"/>
          </a:p>
        </p:txBody>
      </p:sp>
      <p:sp>
        <p:nvSpPr>
          <p:cNvPr id="4" name="Slide Image Placeholder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1883"/>
            <a:ext cx="3066733"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3"/>
            <a:ext cx="3066733" cy="453866"/>
          </a:xfrm>
          <a:prstGeom prst="rect">
            <a:avLst/>
          </a:prstGeom>
        </p:spPr>
        <p:txBody>
          <a:bodyPr vert="horz" lIns="91440" tIns="45720" rIns="91440" bIns="45720" rtlCol="0" anchor="b"/>
          <a:lstStyle>
            <a:lvl1pPr algn="r">
              <a:defRPr sz="1200"/>
            </a:lvl1pPr>
          </a:lstStyle>
          <a:p>
            <a:fld id="{4E1DF0F0-B209-4B81-BA70-36C7B43EB564}" type="slidenum">
              <a:rPr lang="en-US" smtClean="0"/>
              <a:t>‹#›</a:t>
            </a:fld>
            <a:endParaRPr lang="en-US"/>
          </a:p>
        </p:txBody>
      </p:sp>
    </p:spTree>
    <p:extLst>
      <p:ext uri="{BB962C8B-B14F-4D97-AF65-F5344CB8AC3E}">
        <p14:creationId xmlns:p14="http://schemas.microsoft.com/office/powerpoint/2010/main" val="982015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believe this one of the most inspirational texts found in all of Scripture!</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was absolutely incredible, monumental, what this remnant</a:t>
            </a:r>
            <a:r>
              <a:rPr lang="en-US" baseline="0" dirty="0" smtClean="0"/>
              <a:t> of Jewish exiles accomplished in just 52 Days! Especially when you consider the circumstances that existed and that they faced as they did this great work!</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Nehemiah Prayed and Trusted in God (1:4-11; 2:4; 4:4-5,</a:t>
            </a:r>
            <a:r>
              <a:rPr lang="en-US" baseline="0" dirty="0" smtClean="0"/>
              <a:t> 9; 6:9)</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could </a:t>
            </a:r>
            <a:r>
              <a:rPr lang="en-US" b="1" dirty="0" smtClean="0"/>
              <a:t>you</a:t>
            </a:r>
            <a:r>
              <a:rPr lang="en-US" dirty="0" smtClean="0"/>
              <a:t> accomplish in 52 Days? Sunday,</a:t>
            </a:r>
            <a:r>
              <a:rPr lang="en-US" baseline="0" dirty="0" smtClean="0"/>
              <a:t> </a:t>
            </a:r>
            <a:r>
              <a:rPr lang="en-US" dirty="0" smtClean="0"/>
              <a:t>July 14</a:t>
            </a:r>
            <a:r>
              <a:rPr lang="en-US" baseline="30000" dirty="0" smtClean="0"/>
              <a:t>th</a:t>
            </a:r>
            <a:r>
              <a:rPr lang="en-US" dirty="0" smtClean="0"/>
              <a:t> – Tuesday, September</a:t>
            </a:r>
            <a:r>
              <a:rPr lang="en-US" baseline="0" dirty="0" smtClean="0"/>
              <a:t> 3</a:t>
            </a:r>
            <a:r>
              <a:rPr lang="en-US" baseline="30000" dirty="0" smtClean="0"/>
              <a:t>rd</a:t>
            </a:r>
            <a:r>
              <a:rPr lang="en-US" baseline="0" dirty="0" smtClean="0"/>
              <a:t> (52 Days)</a:t>
            </a:r>
          </a:p>
          <a:p>
            <a:r>
              <a:rPr lang="en-US" baseline="0" dirty="0" smtClean="0"/>
              <a:t>2) Use our time more wisely. Hospitality (open up our home to members of the church). </a:t>
            </a:r>
          </a:p>
          <a:p>
            <a:r>
              <a:rPr lang="en-US" baseline="0" dirty="0" smtClean="0"/>
              <a:t>3) What might one spiritual contact lead to? (</a:t>
            </a:r>
            <a:r>
              <a:rPr lang="en-US" baseline="0" dirty="0" err="1" smtClean="0"/>
              <a:t>Araka</a:t>
            </a:r>
            <a:r>
              <a:rPr lang="en-US" baseline="0" dirty="0" smtClean="0"/>
              <a:t>, Brittney, Dustin, Eddie and </a:t>
            </a:r>
            <a:r>
              <a:rPr lang="en-US" baseline="0" dirty="0" err="1" smtClean="0"/>
              <a:t>Lezann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could </a:t>
            </a:r>
            <a:r>
              <a:rPr lang="en-US" b="1" dirty="0" smtClean="0"/>
              <a:t>we</a:t>
            </a:r>
            <a:r>
              <a:rPr lang="en-US" dirty="0" smtClean="0"/>
              <a:t> accomplish in the Lord’s Work</a:t>
            </a:r>
            <a:r>
              <a:rPr lang="en-US" baseline="0" dirty="0" smtClean="0"/>
              <a:t> in 52 Days? With strong, godly leadership – members with a mind to work – brethren joined together in a united effort – just think of all the wonderful things that could happen in just 52 days!</a:t>
            </a:r>
          </a:p>
          <a:p>
            <a:r>
              <a:rPr lang="en-US" baseline="0" dirty="0" smtClean="0"/>
              <a:t>1) Hebron Lane Church of Christ (attendance numbers was exactly the same for Sun AM, Sun PM, Wed).</a:t>
            </a:r>
          </a:p>
          <a:p>
            <a:r>
              <a:rPr lang="en-US" baseline="0" dirty="0" smtClean="0"/>
              <a:t>2) Now to do so, you and I may very well have to cut back in other aspects of our lives (going out to eat, entertainment, grocery, etc.) Sacrifice! Every member contribute to the building fund (Ex. 36:3-7). How soon could we achieve our financial goal if we all dug deep? </a:t>
            </a:r>
          </a:p>
          <a:p>
            <a:r>
              <a:rPr lang="en-US" baseline="0" dirty="0" smtClean="0"/>
              <a:t>3) Evangelistic Effort by Local Church – instead of one or two, the church as a whole involved in such efforts. What could potentially happen? Special classes on personal evangelism. Also, during the next 52 Days our gospel meeting with Jarrod Jacobs will occur. What could the congregation accomplish together for that special week?</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52 Day Challenge? Are you up for it? Are you in?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E1DF0F0-B209-4B81-BA70-36C7B43EB564}"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CEE4-3EED-4DCA-A354-64C8D403FF9F}"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47CEE4-3EED-4DCA-A354-64C8D403FF9F}"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47CEE4-3EED-4DCA-A354-64C8D403FF9F}"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47CEE4-3EED-4DCA-A354-64C8D403FF9F}"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47CEE4-3EED-4DCA-A354-64C8D403FF9F}"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7CEE4-3EED-4DCA-A354-64C8D403FF9F}"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47CEE4-3EED-4DCA-A354-64C8D403FF9F}"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47CEE4-3EED-4DCA-A354-64C8D403FF9F}"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EF1F-78BD-4689-8F89-46AAE3E4F9DB}" type="slidenum">
              <a:rPr lang="en-US" smtClean="0"/>
              <a:t>‹#›</a:t>
            </a:fld>
            <a:endParaRPr lang="en-US"/>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7CEE4-3EED-4DCA-A354-64C8D403FF9F}" type="datetimeFigureOut">
              <a:rPr lang="en-US" smtClean="0"/>
              <a:t>9/30/2016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8EF1F-78BD-4689-8F89-46AAE3E4F9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176267"/>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lstStyle/>
          <a:p>
            <a:r>
              <a:rPr lang="en-US" b="1" dirty="0" smtClean="0">
                <a:latin typeface="Book Antiqua" pitchFamily="18" charset="0"/>
                <a:cs typeface="Kalinga" pitchFamily="34" charset="0"/>
              </a:rPr>
              <a:t>Nehemiah 6:15-16</a:t>
            </a:r>
            <a:endParaRPr lang="en-US" b="1" dirty="0">
              <a:latin typeface="Book Antiqua" pitchFamily="18" charset="0"/>
              <a:cs typeface="Kalinga" pitchFamily="34" charset="0"/>
            </a:endParaRPr>
          </a:p>
        </p:txBody>
      </p:sp>
      <p:sp>
        <p:nvSpPr>
          <p:cNvPr id="5" name="Content Placeholder 4"/>
          <p:cNvSpPr>
            <a:spLocks noGrp="1"/>
          </p:cNvSpPr>
          <p:nvPr>
            <p:ph idx="1"/>
          </p:nvPr>
        </p:nvSpPr>
        <p:spPr>
          <a:xfrm>
            <a:off x="457200" y="1722437"/>
            <a:ext cx="8229600" cy="4525963"/>
          </a:xfrm>
        </p:spPr>
        <p:txBody>
          <a:bodyPr>
            <a:noAutofit/>
          </a:bodyPr>
          <a:lstStyle/>
          <a:p>
            <a:r>
              <a:rPr lang="en-US" sz="3500" b="1" dirty="0" smtClean="0">
                <a:solidFill>
                  <a:srgbClr val="002060"/>
                </a:solidFill>
              </a:rPr>
              <a:t>15</a:t>
            </a:r>
            <a:r>
              <a:rPr lang="en-US" sz="3500" b="1" dirty="0" smtClean="0"/>
              <a:t>  So the wall was finished on the twenty-fifth day of Elul, in fifty-two days.</a:t>
            </a:r>
          </a:p>
          <a:p>
            <a:endParaRPr lang="en-US" sz="1000" b="1" dirty="0" smtClean="0"/>
          </a:p>
          <a:p>
            <a:r>
              <a:rPr lang="en-US" sz="3500" b="1" dirty="0" smtClean="0">
                <a:solidFill>
                  <a:srgbClr val="002060"/>
                </a:solidFill>
              </a:rPr>
              <a:t>16</a:t>
            </a:r>
            <a:r>
              <a:rPr lang="en-US" sz="3500" b="1" dirty="0" smtClean="0"/>
              <a:t>  And it happened, when all our enemies heard of it, and all the nations around us saw these things, that they were very disheartened in their own eyes; for they perceived that this work was done by our God.</a:t>
            </a:r>
            <a:endParaRPr lang="en-US" sz="35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saralandchristians.com/wp-content/uploads/2012/03/52-Days-logo.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ookman Old Style" pitchFamily="18" charset="0"/>
              </a:rPr>
              <a:t>Fifty-Two Days</a:t>
            </a:r>
            <a:endParaRPr lang="en-US" sz="4800" dirty="0">
              <a:latin typeface="Bookman Old Style" pitchFamily="18" charset="0"/>
            </a:endParaRPr>
          </a:p>
        </p:txBody>
      </p:sp>
      <p:sp>
        <p:nvSpPr>
          <p:cNvPr id="3" name="Content Placeholder 2"/>
          <p:cNvSpPr>
            <a:spLocks noGrp="1"/>
          </p:cNvSpPr>
          <p:nvPr>
            <p:ph idx="1"/>
          </p:nvPr>
        </p:nvSpPr>
        <p:spPr>
          <a:xfrm>
            <a:off x="457200" y="1798637"/>
            <a:ext cx="8229600" cy="4525963"/>
          </a:xfrm>
        </p:spPr>
        <p:txBody>
          <a:bodyPr/>
          <a:lstStyle/>
          <a:p>
            <a:r>
              <a:rPr lang="en-US" b="1" dirty="0" smtClean="0">
                <a:solidFill>
                  <a:srgbClr val="002060"/>
                </a:solidFill>
              </a:rPr>
              <a:t>The Condition of the People of Jerusalem</a:t>
            </a:r>
          </a:p>
          <a:p>
            <a:pPr lvl="1"/>
            <a:r>
              <a:rPr lang="en-US" sz="3000" b="1" dirty="0" smtClean="0"/>
              <a:t>In great distress and reproach (</a:t>
            </a:r>
            <a:r>
              <a:rPr lang="en-US" sz="3000" b="1" dirty="0" err="1" smtClean="0"/>
              <a:t>Neh</a:t>
            </a:r>
            <a:r>
              <a:rPr lang="en-US" sz="3000" b="1" dirty="0" smtClean="0"/>
              <a:t>. 1:3a)</a:t>
            </a:r>
          </a:p>
          <a:p>
            <a:pPr lvl="1"/>
            <a:endParaRPr lang="en-US" sz="1200" b="1" dirty="0" smtClean="0"/>
          </a:p>
          <a:p>
            <a:r>
              <a:rPr lang="en-US" b="1" dirty="0" smtClean="0">
                <a:solidFill>
                  <a:srgbClr val="002060"/>
                </a:solidFill>
              </a:rPr>
              <a:t>The Condition of the Walls of Jerusalem</a:t>
            </a:r>
            <a:r>
              <a:rPr lang="en-US" b="1" dirty="0" smtClean="0"/>
              <a:t>	</a:t>
            </a:r>
          </a:p>
          <a:p>
            <a:pPr lvl="1"/>
            <a:r>
              <a:rPr lang="en-US" sz="3000" b="1" dirty="0" smtClean="0"/>
              <a:t>Broken down and the gates burned with fire (Nehemiah 1:3b; 2:13)</a:t>
            </a:r>
          </a:p>
          <a:p>
            <a:pPr lvl="1"/>
            <a:endParaRPr lang="en-US" sz="1200" b="1" dirty="0" smtClean="0"/>
          </a:p>
          <a:p>
            <a:r>
              <a:rPr lang="en-US" b="1" dirty="0" smtClean="0">
                <a:solidFill>
                  <a:srgbClr val="002060"/>
                </a:solidFill>
              </a:rPr>
              <a:t>Their Enemies Plotted Against Them</a:t>
            </a:r>
          </a:p>
          <a:p>
            <a:pPr lvl="1"/>
            <a:r>
              <a:rPr lang="en-US" sz="3000" b="1" dirty="0" smtClean="0"/>
              <a:t>Nehemiah 4:1-3, 7-8</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ookman Old Style" pitchFamily="18" charset="0"/>
              </a:rPr>
              <a:t>Fifty-Two Days</a:t>
            </a:r>
            <a:endParaRPr lang="en-US" sz="4800" dirty="0">
              <a:latin typeface="Bookman Old Style" pitchFamily="18" charset="0"/>
            </a:endParaRPr>
          </a:p>
        </p:txBody>
      </p:sp>
      <p:sp>
        <p:nvSpPr>
          <p:cNvPr id="3" name="Content Placeholder 2"/>
          <p:cNvSpPr>
            <a:spLocks noGrp="1"/>
          </p:cNvSpPr>
          <p:nvPr>
            <p:ph idx="1"/>
          </p:nvPr>
        </p:nvSpPr>
        <p:spPr>
          <a:xfrm>
            <a:off x="457200" y="1752600"/>
            <a:ext cx="8229600" cy="4525963"/>
          </a:xfrm>
        </p:spPr>
        <p:txBody>
          <a:bodyPr>
            <a:noAutofit/>
          </a:bodyPr>
          <a:lstStyle/>
          <a:p>
            <a:r>
              <a:rPr lang="en-US" b="1" dirty="0" smtClean="0">
                <a:solidFill>
                  <a:srgbClr val="002060"/>
                </a:solidFill>
              </a:rPr>
              <a:t>The Remnant had Strong, Godly Leadership</a:t>
            </a:r>
          </a:p>
          <a:p>
            <a:pPr lvl="1"/>
            <a:r>
              <a:rPr lang="en-US" b="1" dirty="0" smtClean="0"/>
              <a:t>Nehemiah (2:17-20); Ezra (Ezra 7:10; </a:t>
            </a:r>
            <a:r>
              <a:rPr lang="en-US" b="1" dirty="0" err="1" smtClean="0"/>
              <a:t>Neh</a:t>
            </a:r>
            <a:r>
              <a:rPr lang="en-US" b="1" dirty="0" smtClean="0"/>
              <a:t>. 8:1-8)</a:t>
            </a:r>
          </a:p>
          <a:p>
            <a:endParaRPr lang="en-US" sz="800" b="1" dirty="0"/>
          </a:p>
          <a:p>
            <a:r>
              <a:rPr lang="en-US" b="1" dirty="0" smtClean="0">
                <a:solidFill>
                  <a:srgbClr val="002060"/>
                </a:solidFill>
              </a:rPr>
              <a:t>The People had a Mind to Work</a:t>
            </a:r>
          </a:p>
          <a:p>
            <a:pPr lvl="1"/>
            <a:r>
              <a:rPr lang="en-US" b="1" dirty="0" smtClean="0"/>
              <a:t>Nehemiah 4:6</a:t>
            </a:r>
          </a:p>
          <a:p>
            <a:endParaRPr lang="en-US" sz="800" b="1" dirty="0"/>
          </a:p>
          <a:p>
            <a:r>
              <a:rPr lang="en-US" b="1" dirty="0" smtClean="0">
                <a:solidFill>
                  <a:srgbClr val="002060"/>
                </a:solidFill>
              </a:rPr>
              <a:t>The People Joined Together in a United Effort</a:t>
            </a:r>
          </a:p>
          <a:p>
            <a:pPr lvl="1"/>
            <a:r>
              <a:rPr lang="en-US" b="1" dirty="0" smtClean="0"/>
              <a:t>Nehemiah 3</a:t>
            </a:r>
          </a:p>
          <a:p>
            <a:pPr lvl="1"/>
            <a:endParaRPr lang="en-US" sz="800" b="1" dirty="0" smtClean="0"/>
          </a:p>
          <a:p>
            <a:r>
              <a:rPr lang="en-US" b="1" dirty="0" smtClean="0">
                <a:solidFill>
                  <a:srgbClr val="002060"/>
                </a:solidFill>
              </a:rPr>
              <a:t>Continued to Work &amp; were Prepared to Fight</a:t>
            </a:r>
          </a:p>
          <a:p>
            <a:pPr lvl="1"/>
            <a:r>
              <a:rPr lang="en-US" b="1" dirty="0" smtClean="0"/>
              <a:t>Nehemiah 4:16-23</a:t>
            </a:r>
            <a:endParaRPr lang="en-US" sz="24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000" b="1" dirty="0" smtClean="0">
                <a:latin typeface="Cambria" pitchFamily="18" charset="0"/>
              </a:rPr>
              <a:t>What Could YOU Do In 52 Days?</a:t>
            </a:r>
            <a:endParaRPr lang="en-US" sz="4000" b="1" dirty="0">
              <a:latin typeface="Cambria" pitchFamily="18" charset="0"/>
            </a:endParaRPr>
          </a:p>
        </p:txBody>
      </p:sp>
      <p:sp>
        <p:nvSpPr>
          <p:cNvPr id="3" name="Content Placeholder 2"/>
          <p:cNvSpPr>
            <a:spLocks noGrp="1"/>
          </p:cNvSpPr>
          <p:nvPr>
            <p:ph idx="1"/>
          </p:nvPr>
        </p:nvSpPr>
        <p:spPr>
          <a:xfrm>
            <a:off x="457200" y="1752600"/>
            <a:ext cx="8382000" cy="4953000"/>
          </a:xfrm>
        </p:spPr>
        <p:txBody>
          <a:bodyPr>
            <a:noAutofit/>
          </a:bodyPr>
          <a:lstStyle/>
          <a:p>
            <a:r>
              <a:rPr lang="en-US" b="1" dirty="0" smtClean="0">
                <a:solidFill>
                  <a:srgbClr val="002060"/>
                </a:solidFill>
              </a:rPr>
              <a:t>Read Through the Entire New Testament!</a:t>
            </a:r>
          </a:p>
          <a:p>
            <a:pPr lvl="1"/>
            <a:r>
              <a:rPr lang="en-US" b="1" dirty="0" smtClean="0"/>
              <a:t>I Timothy 4:13; Psalm 1:2; Matthew 4:4; 5:6</a:t>
            </a:r>
          </a:p>
          <a:p>
            <a:pPr lvl="1"/>
            <a:endParaRPr lang="en-US" sz="1050" b="1" dirty="0" smtClean="0"/>
          </a:p>
          <a:p>
            <a:r>
              <a:rPr lang="en-US" b="1" dirty="0" smtClean="0">
                <a:solidFill>
                  <a:srgbClr val="002060"/>
                </a:solidFill>
              </a:rPr>
              <a:t>End Bad Habit, Begin Good Habit! </a:t>
            </a:r>
            <a:r>
              <a:rPr lang="en-US" sz="2800" b="1" dirty="0" smtClean="0"/>
              <a:t>(Eph. 4:20-24)</a:t>
            </a:r>
            <a:endParaRPr lang="en-US" b="1" dirty="0" smtClean="0">
              <a:solidFill>
                <a:srgbClr val="002060"/>
              </a:solidFill>
            </a:endParaRPr>
          </a:p>
          <a:p>
            <a:pPr lvl="1"/>
            <a:r>
              <a:rPr lang="en-US" b="1" dirty="0" smtClean="0"/>
              <a:t>Smoking, Temper, Corrupt Speech, TV, Video Games, </a:t>
            </a:r>
            <a:r>
              <a:rPr lang="en-US" b="1" dirty="0" err="1" smtClean="0"/>
              <a:t>Facebook</a:t>
            </a:r>
            <a:r>
              <a:rPr lang="en-US" b="1" dirty="0" smtClean="0"/>
              <a:t>, Internet Surfing, Etc.</a:t>
            </a:r>
          </a:p>
          <a:p>
            <a:pPr lvl="1"/>
            <a:r>
              <a:rPr lang="en-US" b="1" dirty="0" smtClean="0"/>
              <a:t>Pray, Visit Sick, Family Bible Study, Hospitable, etc.</a:t>
            </a:r>
          </a:p>
          <a:p>
            <a:pPr lvl="1"/>
            <a:endParaRPr lang="en-US" sz="1050" b="1" dirty="0" smtClean="0"/>
          </a:p>
          <a:p>
            <a:r>
              <a:rPr lang="en-US" b="1" dirty="0" smtClean="0">
                <a:solidFill>
                  <a:srgbClr val="002060"/>
                </a:solidFill>
              </a:rPr>
              <a:t>Make at Least One Spiritual Contact!</a:t>
            </a:r>
          </a:p>
          <a:p>
            <a:pPr lvl="1"/>
            <a:r>
              <a:rPr lang="en-US" b="1" dirty="0" smtClean="0"/>
              <a:t>Matthew 9:36-38</a:t>
            </a:r>
            <a:endParaRPr lang="en-US" sz="32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anim calcmode="lin" valueType="num">
                                      <p:cBhvr>
                                        <p:cTn id="4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r>
              <a:rPr lang="en-US" sz="4000" b="1" dirty="0" smtClean="0">
                <a:latin typeface="Cambria" pitchFamily="18" charset="0"/>
              </a:rPr>
              <a:t>What Could WE Do In 52 Days?</a:t>
            </a:r>
            <a:endParaRPr lang="en-US" sz="4000" b="1" dirty="0">
              <a:latin typeface="Cambria" pitchFamily="18" charset="0"/>
            </a:endParaRPr>
          </a:p>
        </p:txBody>
      </p:sp>
      <p:sp>
        <p:nvSpPr>
          <p:cNvPr id="3" name="Content Placeholder 2"/>
          <p:cNvSpPr>
            <a:spLocks noGrp="1"/>
          </p:cNvSpPr>
          <p:nvPr>
            <p:ph idx="1"/>
          </p:nvPr>
        </p:nvSpPr>
        <p:spPr>
          <a:xfrm>
            <a:off x="457200" y="1874837"/>
            <a:ext cx="8229600" cy="4525963"/>
          </a:xfrm>
        </p:spPr>
        <p:txBody>
          <a:bodyPr/>
          <a:lstStyle/>
          <a:p>
            <a:r>
              <a:rPr lang="en-US" b="1" dirty="0" smtClean="0">
                <a:solidFill>
                  <a:srgbClr val="002060"/>
                </a:solidFill>
              </a:rPr>
              <a:t>Strive for Perfect Attendance</a:t>
            </a:r>
          </a:p>
          <a:p>
            <a:pPr lvl="1"/>
            <a:r>
              <a:rPr lang="en-US" b="1" dirty="0" smtClean="0"/>
              <a:t>Hebrews 10:24-25; Matt. 6:33</a:t>
            </a:r>
          </a:p>
          <a:p>
            <a:pPr lvl="1"/>
            <a:endParaRPr lang="en-US" sz="1400" b="1" dirty="0" smtClean="0"/>
          </a:p>
          <a:p>
            <a:r>
              <a:rPr lang="en-US" b="1" dirty="0" smtClean="0">
                <a:solidFill>
                  <a:srgbClr val="002060"/>
                </a:solidFill>
              </a:rPr>
              <a:t>Every Member Increase their Giving</a:t>
            </a:r>
          </a:p>
          <a:p>
            <a:pPr lvl="1"/>
            <a:r>
              <a:rPr lang="en-US" b="1" dirty="0" smtClean="0"/>
              <a:t>2 Corinthians 8:1-5; 9:6-7</a:t>
            </a:r>
          </a:p>
          <a:p>
            <a:pPr lvl="1"/>
            <a:endParaRPr lang="en-US" sz="1400" b="1" dirty="0" smtClean="0"/>
          </a:p>
          <a:p>
            <a:r>
              <a:rPr lang="en-US" b="1" dirty="0" smtClean="0">
                <a:solidFill>
                  <a:srgbClr val="002060"/>
                </a:solidFill>
              </a:rPr>
              <a:t>Evangelistic Effort by the Local Church</a:t>
            </a:r>
          </a:p>
          <a:p>
            <a:pPr lvl="1"/>
            <a:r>
              <a:rPr lang="en-US" b="1" dirty="0" smtClean="0"/>
              <a:t>I Thessalonians 1:8</a:t>
            </a:r>
          </a:p>
          <a:p>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aralandchristians.com/wp-content/uploads/2012/03/52-Days-logo.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1548</TotalTime>
  <Words>607</Words>
  <Application>Microsoft Office PowerPoint</Application>
  <PresentationFormat>On-screen Show (4:3)</PresentationFormat>
  <Paragraphs>61</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Nehemiah 6:15-16</vt:lpstr>
      <vt:lpstr>PowerPoint Presentation</vt:lpstr>
      <vt:lpstr>Fifty-Two Days</vt:lpstr>
      <vt:lpstr>Fifty-Two Days</vt:lpstr>
      <vt:lpstr>What Could YOU Do In 52 Days?</vt:lpstr>
      <vt:lpstr>What Could WE Do In 52 Days?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Nehemiah 6:15-16</dc:title>
  <dc:creator>Jesse A Flowers</dc:creator>
  <cp:lastModifiedBy>Jesse Flowers</cp:lastModifiedBy>
  <cp:revision>24</cp:revision>
  <cp:lastPrinted>2013-07-14T04:55:50Z</cp:lastPrinted>
  <dcterms:created xsi:type="dcterms:W3CDTF">2013-07-13T05:48:31Z</dcterms:created>
  <dcterms:modified xsi:type="dcterms:W3CDTF">2016-09-30T12:40:50Z</dcterms:modified>
</cp:coreProperties>
</file>