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  <p:sldId id="263" r:id="rId6"/>
    <p:sldId id="264" r:id="rId7"/>
    <p:sldId id="265" r:id="rId8"/>
    <p:sldId id="266" r:id="rId9"/>
    <p:sldId id="267" r:id="rId10"/>
    <p:sldId id="261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E9BF-4511-4748-B3E0-F8BA497CEA4C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82C0-0466-4576-9819-A18CC2CF8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E9BF-4511-4748-B3E0-F8BA497CEA4C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82C0-0466-4576-9819-A18CC2CF8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0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E9BF-4511-4748-B3E0-F8BA497CEA4C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82C0-0466-4576-9819-A18CC2CF8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14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E9BF-4511-4748-B3E0-F8BA497CEA4C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82C0-0466-4576-9819-A18CC2CF8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2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E9BF-4511-4748-B3E0-F8BA497CEA4C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82C0-0466-4576-9819-A18CC2CF8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8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E9BF-4511-4748-B3E0-F8BA497CEA4C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82C0-0466-4576-9819-A18CC2CF8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8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E9BF-4511-4748-B3E0-F8BA497CEA4C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82C0-0466-4576-9819-A18CC2CF8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E9BF-4511-4748-B3E0-F8BA497CEA4C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82C0-0466-4576-9819-A18CC2CF8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4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E9BF-4511-4748-B3E0-F8BA497CEA4C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82C0-0466-4576-9819-A18CC2CF8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8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E9BF-4511-4748-B3E0-F8BA497CEA4C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82C0-0466-4576-9819-A18CC2CF8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E9BF-4511-4748-B3E0-F8BA497CEA4C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82C0-0466-4576-9819-A18CC2CF8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78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1E9BF-4511-4748-B3E0-F8BA497CEA4C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F82C0-0466-4576-9819-A18CC2CF8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05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726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uventra.com/wp-content/uploads/glasse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90" r="15755"/>
          <a:stretch/>
        </p:blipFill>
        <p:spPr bwMode="auto">
          <a:xfrm>
            <a:off x="0" y="2362200"/>
            <a:ext cx="91440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Can’t you see what you have to do in order to be saved?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828800" y="3048000"/>
            <a:ext cx="2057400" cy="2286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Believe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Repent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Confess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Baptized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638800" y="3047999"/>
            <a:ext cx="2286000" cy="259080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John 8:24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Luke 13:3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Rom. 10:9-10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Mark 16:16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020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6099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media.mercola.com/ImageServer/Public/2015/October/nearsighted-f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2"/>
          <a:stretch/>
        </p:blipFill>
        <p:spPr bwMode="auto">
          <a:xfrm>
            <a:off x="228600" y="2209800"/>
            <a:ext cx="8686800" cy="4389466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4975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Spiritual Nearsightedness</a:t>
            </a:r>
            <a:endParaRPr lang="en-US" sz="48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47021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838200"/>
            <a:ext cx="4038600" cy="1143000"/>
          </a:xfrm>
        </p:spPr>
        <p:txBody>
          <a:bodyPr/>
          <a:lstStyle/>
          <a:p>
            <a:r>
              <a:rPr lang="en-US" b="1" dirty="0" smtClean="0"/>
              <a:t>Nearsightedness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2179637"/>
            <a:ext cx="3581400" cy="35353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“Nearsightedness (myopia) is a common vision condition in which you can see objects near to you clearly, but objects farther away are blurry.” </a:t>
            </a:r>
          </a:p>
          <a:p>
            <a:pPr marL="0" indent="0">
              <a:buNone/>
            </a:pPr>
            <a:r>
              <a:rPr lang="en-US" sz="3200" dirty="0" smtClean="0"/>
              <a:t>mayoclinic.org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4038600"/>
            <a:ext cx="3962400" cy="2209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With normal vision, an image is sharply focused onto the retina. In nearsightedness (myopia), the point of focus is in front of the retina, making distant objects appear blurry.</a:t>
            </a:r>
            <a:endParaRPr lang="en-US" dirty="0"/>
          </a:p>
        </p:txBody>
      </p:sp>
      <p:pic>
        <p:nvPicPr>
          <p:cNvPr id="1026" name="Picture 2" descr="Image showing nearsightedness (myopia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57200"/>
            <a:ext cx="38100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724400" y="381000"/>
            <a:ext cx="3962400" cy="59436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399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Consequences of Spiritual Nearsightedness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2 Peter 1:8-11</a:t>
            </a:r>
          </a:p>
          <a:p>
            <a:pPr marL="0" indent="0" algn="ctr">
              <a:buNone/>
            </a:pPr>
            <a:endParaRPr lang="en-US" sz="800" b="1" dirty="0" smtClean="0"/>
          </a:p>
          <a:p>
            <a:r>
              <a:rPr lang="en-US" b="1" dirty="0" smtClean="0"/>
              <a:t>Will be barren and unfruitful!</a:t>
            </a:r>
          </a:p>
          <a:p>
            <a:r>
              <a:rPr lang="en-US" b="1" dirty="0" smtClean="0"/>
              <a:t>Will stumble!</a:t>
            </a:r>
          </a:p>
          <a:p>
            <a:r>
              <a:rPr lang="en-US" b="1" dirty="0" smtClean="0"/>
              <a:t>Will not be supplied with an entrance into Heaven!</a:t>
            </a:r>
            <a:endParaRPr lang="en-US" b="1" dirty="0"/>
          </a:p>
        </p:txBody>
      </p:sp>
      <p:pic>
        <p:nvPicPr>
          <p:cNvPr id="2050" name="Picture 2" descr="http://www.challies.com/sites/all/files/attachments/open-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51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5943600" cy="5440363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causes spiritual blindness or shortsightedness? 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t</a:t>
            </a:r>
            <a:r>
              <a:rPr lang="en-US" b="1" dirty="0" smtClean="0">
                <a:solidFill>
                  <a:srgbClr val="002060"/>
                </a:solidFill>
              </a:rPr>
              <a:t>he devil (2 Cor. 4:4)</a:t>
            </a:r>
          </a:p>
          <a:p>
            <a:pPr lvl="1"/>
            <a:endParaRPr lang="en-US" sz="800" b="1" dirty="0" smtClean="0"/>
          </a:p>
          <a:p>
            <a:r>
              <a:rPr lang="en-US" b="1" dirty="0" smtClean="0"/>
              <a:t>How does the devil get us to lose sight of our spiritual goals?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t</a:t>
            </a:r>
            <a:r>
              <a:rPr lang="en-US" b="1" dirty="0" smtClean="0">
                <a:solidFill>
                  <a:srgbClr val="002060"/>
                </a:solidFill>
              </a:rPr>
              <a:t>he lust of the flesh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t</a:t>
            </a:r>
            <a:r>
              <a:rPr lang="en-US" b="1" dirty="0" smtClean="0">
                <a:solidFill>
                  <a:srgbClr val="002060"/>
                </a:solidFill>
              </a:rPr>
              <a:t>he lust of the eyes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t</a:t>
            </a:r>
            <a:r>
              <a:rPr lang="en-US" b="1" dirty="0" smtClean="0">
                <a:solidFill>
                  <a:srgbClr val="002060"/>
                </a:solidFill>
              </a:rPr>
              <a:t>he pride of life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1 John 2:16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www.bethkanter.org/wp-content/uploads/blindfolded-people-wallpaper-7961_3350755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91000"/>
            <a:ext cx="4286250" cy="24098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3.amazonaws.com/thumbnails.illustrationsource.com/huge.96.48247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424" y="838200"/>
            <a:ext cx="1992376" cy="28194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882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Esau	</a:t>
            </a:r>
            <a:r>
              <a:rPr lang="en-US" sz="4000" dirty="0" smtClean="0"/>
              <a:t>Hebrews 12:15-17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Genesis 25:29-34</a:t>
            </a:r>
          </a:p>
          <a:p>
            <a:r>
              <a:rPr lang="en-US" dirty="0"/>
              <a:t>Esau came in from the field </a:t>
            </a:r>
            <a:r>
              <a:rPr lang="en-US" i="1" dirty="0"/>
              <a:t>weary</a:t>
            </a:r>
            <a:r>
              <a:rPr lang="en-US" dirty="0"/>
              <a:t> and famished, </a:t>
            </a:r>
            <a:r>
              <a:rPr lang="en-US" i="1" dirty="0"/>
              <a:t>“about to die.”</a:t>
            </a:r>
            <a:r>
              <a:rPr lang="en-US" dirty="0"/>
              <a:t> </a:t>
            </a:r>
          </a:p>
          <a:p>
            <a:r>
              <a:rPr lang="en-US" dirty="0"/>
              <a:t>Jacob made a condition: </a:t>
            </a:r>
            <a:r>
              <a:rPr lang="en-US" i="1" dirty="0"/>
              <a:t>“sell me your birthright.”</a:t>
            </a:r>
            <a:r>
              <a:rPr lang="en-US" dirty="0"/>
              <a:t> </a:t>
            </a:r>
          </a:p>
          <a:p>
            <a:r>
              <a:rPr lang="en-US" dirty="0"/>
              <a:t>Esau sold his birthright for </a:t>
            </a:r>
            <a:r>
              <a:rPr lang="en-US" i="1" dirty="0"/>
              <a:t>“one morsel of food”</a:t>
            </a:r>
            <a:r>
              <a:rPr lang="en-US" dirty="0"/>
              <a:t> (Heb. 12:16). </a:t>
            </a:r>
          </a:p>
          <a:p>
            <a:r>
              <a:rPr lang="en-US" dirty="0"/>
              <a:t>He ate, drank, and went his way as if nothing </a:t>
            </a:r>
            <a:r>
              <a:rPr lang="en-US" dirty="0" smtClean="0"/>
              <a:t>significant had </a:t>
            </a:r>
            <a:r>
              <a:rPr lang="en-US" dirty="0"/>
              <a:t>happened. The Bible says he </a:t>
            </a:r>
            <a:r>
              <a:rPr lang="en-US" i="1" dirty="0"/>
              <a:t>“despised his birthright” </a:t>
            </a:r>
            <a:r>
              <a:rPr lang="en-US" dirty="0"/>
              <a:t>(Gen. 25:34).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143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Esau	</a:t>
            </a:r>
            <a:r>
              <a:rPr lang="en-US" sz="4000" dirty="0" smtClean="0"/>
              <a:t>Hebrews 12:15-17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Esau lost </a:t>
            </a:r>
            <a:r>
              <a:rPr lang="en-US" dirty="0"/>
              <a:t>sight of the importance of his birthright because of the </a:t>
            </a:r>
            <a:r>
              <a:rPr lang="en-US" u="sng" dirty="0"/>
              <a:t>lust of the flesh</a:t>
            </a:r>
            <a:r>
              <a:rPr lang="en-US" dirty="0"/>
              <a:t>. </a:t>
            </a:r>
          </a:p>
          <a:p>
            <a:r>
              <a:rPr lang="en-US" dirty="0"/>
              <a:t>He was hungry. He couldn’t imagine anything in the future being more important than satisfying his immediate physical desire</a:t>
            </a:r>
            <a:r>
              <a:rPr lang="en-US" dirty="0" smtClean="0"/>
              <a:t>.</a:t>
            </a:r>
          </a:p>
          <a:p>
            <a:endParaRPr lang="en-US" sz="800" dirty="0" smtClean="0"/>
          </a:p>
          <a:p>
            <a:r>
              <a:rPr lang="en-US" dirty="0" smtClean="0"/>
              <a:t>Some Christians </a:t>
            </a:r>
            <a:r>
              <a:rPr lang="en-US" dirty="0"/>
              <a:t>are all too willing to cash in </a:t>
            </a:r>
            <a:r>
              <a:rPr lang="en-US" dirty="0" smtClean="0"/>
              <a:t>their </a:t>
            </a:r>
            <a:r>
              <a:rPr lang="en-US" dirty="0"/>
              <a:t>inheritance to fulfill an immediate lust of the flesh (Heb. 11:24-26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475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King David</a:t>
            </a:r>
            <a:r>
              <a:rPr lang="en-US" b="1" dirty="0"/>
              <a:t>	</a:t>
            </a:r>
            <a:r>
              <a:rPr lang="en-US" b="1" dirty="0" smtClean="0"/>
              <a:t>	</a:t>
            </a:r>
            <a:r>
              <a:rPr lang="en-US" dirty="0" smtClean="0"/>
              <a:t>2 Samuel 11:2-5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David looked and saw a beautiful woman bathing.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accidental glance turned into a lustful </a:t>
            </a:r>
            <a:r>
              <a:rPr lang="en-US" dirty="0" smtClean="0"/>
              <a:t>stare.</a:t>
            </a:r>
            <a:endParaRPr lang="en-US" dirty="0"/>
          </a:p>
          <a:p>
            <a:r>
              <a:rPr lang="en-US" dirty="0" smtClean="0"/>
              <a:t>David acted upon his desire, called </a:t>
            </a:r>
            <a:r>
              <a:rPr lang="en-US" dirty="0"/>
              <a:t>for </a:t>
            </a:r>
            <a:r>
              <a:rPr lang="en-US" dirty="0" smtClean="0"/>
              <a:t>her </a:t>
            </a:r>
            <a:r>
              <a:rPr lang="en-US" dirty="0"/>
              <a:t>and committed adultery with her. </a:t>
            </a:r>
          </a:p>
          <a:p>
            <a:r>
              <a:rPr lang="en-US" dirty="0"/>
              <a:t>She became pregnant. David compounded his sin by trying to cover it up.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435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King David</a:t>
            </a:r>
            <a:r>
              <a:rPr lang="en-US" b="1" dirty="0"/>
              <a:t>	</a:t>
            </a:r>
            <a:r>
              <a:rPr lang="en-US" b="1" dirty="0" smtClean="0"/>
              <a:t>	</a:t>
            </a:r>
            <a:r>
              <a:rPr lang="en-US" dirty="0" smtClean="0"/>
              <a:t>2 Samuel 11:2-5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Satan got David to lose his focus through the </a:t>
            </a:r>
            <a:r>
              <a:rPr lang="en-US" u="sng" dirty="0"/>
              <a:t>lust of the eyes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David </a:t>
            </a:r>
            <a:r>
              <a:rPr lang="en-US" dirty="0"/>
              <a:t>“blindly” pursued what he saw </a:t>
            </a:r>
            <a:r>
              <a:rPr lang="en-US" dirty="0" smtClean="0"/>
              <a:t>and he </a:t>
            </a:r>
            <a:r>
              <a:rPr lang="en-US" dirty="0"/>
              <a:t>paid dearly for it (Prov. 7:21-23). </a:t>
            </a:r>
            <a:endParaRPr lang="en-US" dirty="0" smtClean="0"/>
          </a:p>
          <a:p>
            <a:endParaRPr lang="en-US" sz="800" dirty="0"/>
          </a:p>
          <a:p>
            <a:r>
              <a:rPr lang="en-US" dirty="0" smtClean="0"/>
              <a:t>We </a:t>
            </a:r>
            <a:r>
              <a:rPr lang="en-US" dirty="0"/>
              <a:t>can’t help what we </a:t>
            </a:r>
            <a:r>
              <a:rPr lang="en-US" dirty="0" smtClean="0"/>
              <a:t>see, but </a:t>
            </a:r>
            <a:r>
              <a:rPr lang="en-US" dirty="0"/>
              <a:t>we can help what we stare at (Job 31:1, 9-12).</a:t>
            </a:r>
          </a:p>
          <a:p>
            <a:pPr lvl="1"/>
            <a:r>
              <a:rPr lang="en-US" dirty="0"/>
              <a:t>pornography, </a:t>
            </a:r>
            <a:r>
              <a:rPr lang="en-US" dirty="0" smtClean="0"/>
              <a:t>people enjoying money</a:t>
            </a:r>
            <a:r>
              <a:rPr lang="en-US" dirty="0"/>
              <a:t>, power, etc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0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420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Spiritual Nearsightedness</vt:lpstr>
      <vt:lpstr>Nearsightedness</vt:lpstr>
      <vt:lpstr>Consequences of Spiritual Nearsightedness</vt:lpstr>
      <vt:lpstr>PowerPoint Presentation</vt:lpstr>
      <vt:lpstr>Esau Hebrews 12:15-17</vt:lpstr>
      <vt:lpstr>Esau Hebrews 12:15-17</vt:lpstr>
      <vt:lpstr>King David  2 Samuel 11:2-5</vt:lpstr>
      <vt:lpstr>King David  2 Samuel 11:2-5</vt:lpstr>
      <vt:lpstr>Can’t you see what you have to do in order to be saved?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 Nearsightedness</dc:title>
  <dc:creator>Heath</dc:creator>
  <cp:lastModifiedBy>Heath</cp:lastModifiedBy>
  <cp:revision>12</cp:revision>
  <dcterms:created xsi:type="dcterms:W3CDTF">2016-10-06T13:44:07Z</dcterms:created>
  <dcterms:modified xsi:type="dcterms:W3CDTF">2016-10-15T15:05:24Z</dcterms:modified>
</cp:coreProperties>
</file>