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4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8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9F6A-6D72-455D-A240-B877767BA94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2FD8-3735-4297-8672-97A3E383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5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Benevolence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This benevolence was always limited to needy </a:t>
            </a:r>
            <a:r>
              <a:rPr lang="en-US" dirty="0" smtClean="0"/>
              <a:t>saints:</a:t>
            </a:r>
            <a:endParaRPr lang="en-US" dirty="0"/>
          </a:p>
          <a:p>
            <a:pPr lvl="1"/>
            <a:r>
              <a:rPr lang="en-US" sz="3200" dirty="0"/>
              <a:t>Acts 11:27-30</a:t>
            </a:r>
          </a:p>
          <a:p>
            <a:pPr lvl="1"/>
            <a:r>
              <a:rPr lang="en-US" sz="3200" dirty="0"/>
              <a:t>Romans 15:25-26</a:t>
            </a:r>
          </a:p>
          <a:p>
            <a:pPr lvl="1"/>
            <a:r>
              <a:rPr lang="en-US" sz="3200" dirty="0"/>
              <a:t>1 Corinthians 16:1-2</a:t>
            </a:r>
          </a:p>
          <a:p>
            <a:pPr lvl="1"/>
            <a:r>
              <a:rPr lang="en-US" sz="3200" dirty="0"/>
              <a:t>2 Corinthians 8:1-4, 9:1</a:t>
            </a:r>
          </a:p>
          <a:p>
            <a:pPr lvl="1"/>
            <a:r>
              <a:rPr lang="en-US" sz="3200" dirty="0"/>
              <a:t>1 Timothy 5:3-16</a:t>
            </a:r>
          </a:p>
        </p:txBody>
      </p:sp>
    </p:spTree>
    <p:extLst>
      <p:ext uri="{BB962C8B-B14F-4D97-AF65-F5344CB8AC3E}">
        <p14:creationId xmlns:p14="http://schemas.microsoft.com/office/powerpoint/2010/main" val="25749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Limitations to the Work   of the Local Church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local </a:t>
            </a:r>
            <a:r>
              <a:rPr lang="en-US" dirty="0">
                <a:solidFill>
                  <a:schemeClr val="bg1"/>
                </a:solidFill>
              </a:rPr>
              <a:t>church </a:t>
            </a:r>
            <a:r>
              <a:rPr lang="en-US" dirty="0" smtClean="0">
                <a:solidFill>
                  <a:schemeClr val="bg1"/>
                </a:solidFill>
              </a:rPr>
              <a:t>is not authorized to engage in any and every good work.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local church is not to “hire out” its responsibilities (Eph. 4:11-16).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is a difference between what the local church can do and what individual Christians can do: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Mark 14:7; James 1:27; Acts 2:46; Gal. 6:10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819400"/>
            <a:ext cx="4254491" cy="32766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791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We must abide within the doctrine of Christ (2 John 9)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3352801"/>
            <a:ext cx="3657600" cy="2209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Worship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Evangelism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Edification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Limited Benevolence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791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We must abide within the doctrine of Christ (2 John 9)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819400"/>
            <a:ext cx="4254491" cy="32766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3352801"/>
            <a:ext cx="3657600" cy="2209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Worship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Evangelism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Edification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Limited Benevolence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81600" y="2103437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Instrumental music, women preachers, etc.</a:t>
            </a:r>
          </a:p>
          <a:p>
            <a:r>
              <a:rPr lang="en-US" dirty="0" smtClean="0"/>
              <a:t>Church funded recreation or social activities.</a:t>
            </a:r>
          </a:p>
          <a:p>
            <a:r>
              <a:rPr lang="en-US" dirty="0" smtClean="0"/>
              <a:t>Church giving benevolence to non-Christians and human institutions.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0730802">
            <a:off x="3759191" y="2705142"/>
            <a:ext cx="16002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86200" y="3695742"/>
            <a:ext cx="16002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11591" y="5029200"/>
            <a:ext cx="16002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07573" y="382166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573" y="51475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682395">
            <a:off x="4267200" y="27513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094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858000" cy="1981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The Work of the Local Church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://customchurchinteriors.com/images/b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8"/>
          <a:stretch/>
        </p:blipFill>
        <p:spPr bwMode="auto">
          <a:xfrm>
            <a:off x="0" y="3435927"/>
            <a:ext cx="9144000" cy="34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Church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Church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Universal</a:t>
            </a:r>
            <a:endParaRPr lang="en-US" b="1" dirty="0" smtClean="0"/>
          </a:p>
          <a:p>
            <a:r>
              <a:rPr lang="en-US" dirty="0" smtClean="0"/>
              <a:t>All </a:t>
            </a:r>
            <a:r>
              <a:rPr lang="en-US" dirty="0"/>
              <a:t>the saved; the universal body of Christ. </a:t>
            </a:r>
          </a:p>
          <a:p>
            <a:r>
              <a:rPr lang="en-US" dirty="0"/>
              <a:t>Matt. 16:18; Acts 2:47; Eph. 1:22-23</a:t>
            </a:r>
          </a:p>
          <a:p>
            <a:r>
              <a:rPr lang="en-US" dirty="0"/>
              <a:t>There is no organization or work given to the universal church.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Church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Local</a:t>
            </a:r>
            <a:endParaRPr lang="en-US" b="1" dirty="0" smtClean="0"/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the saved in a given physical location. </a:t>
            </a:r>
          </a:p>
          <a:p>
            <a:r>
              <a:rPr lang="en-US" dirty="0"/>
              <a:t>1 Cor. 1:2; 2 Cor. 8:1; Gal. 1:2; Phil. 1:1; </a:t>
            </a:r>
            <a:r>
              <a:rPr lang="en-US" dirty="0" smtClean="0"/>
              <a:t>       Col</a:t>
            </a:r>
            <a:r>
              <a:rPr lang="en-US" dirty="0"/>
              <a:t>. 1:2; 1 Thess. 1:1; Rev. 2-3</a:t>
            </a:r>
          </a:p>
          <a:p>
            <a:r>
              <a:rPr lang="en-US" dirty="0"/>
              <a:t>The local church has an organization and a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Church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God wants Christians                                 involved in a local congregation</a:t>
            </a:r>
            <a:endParaRPr lang="en-US" b="1" dirty="0" smtClean="0"/>
          </a:p>
          <a:p>
            <a:r>
              <a:rPr lang="en-US" dirty="0"/>
              <a:t>Paul tried to join himself to the disciples in Jerusalem (Acts 9:26).</a:t>
            </a:r>
          </a:p>
          <a:p>
            <a:r>
              <a:rPr lang="en-US" dirty="0"/>
              <a:t>God has a place in the local church for every member (1 Cor. 12:12-31).</a:t>
            </a:r>
          </a:p>
          <a:p>
            <a:r>
              <a:rPr lang="en-US" dirty="0"/>
              <a:t>Emphasis is placed upon the church assembling </a:t>
            </a:r>
            <a:r>
              <a:rPr lang="en-US" dirty="0" smtClean="0"/>
              <a:t>together:</a:t>
            </a:r>
          </a:p>
          <a:p>
            <a:pPr lvl="1"/>
            <a:r>
              <a:rPr lang="en-US" dirty="0" smtClean="0"/>
              <a:t>Heb</a:t>
            </a:r>
            <a:r>
              <a:rPr lang="en-US" dirty="0"/>
              <a:t>. </a:t>
            </a:r>
            <a:r>
              <a:rPr lang="en-US" dirty="0" smtClean="0"/>
              <a:t>10:24-25; 1 </a:t>
            </a:r>
            <a:r>
              <a:rPr lang="en-US" dirty="0"/>
              <a:t>Cor. 5:4, 11:18, </a:t>
            </a:r>
            <a:r>
              <a:rPr lang="en-US" dirty="0" smtClean="0"/>
              <a:t>14:26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Worship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2:42, 20:7; 1 Cor. 11:18-22</a:t>
            </a:r>
          </a:p>
          <a:p>
            <a:r>
              <a:rPr lang="en-US" dirty="0" smtClean="0"/>
              <a:t>This worship consisted of:</a:t>
            </a:r>
          </a:p>
          <a:p>
            <a:pPr lvl="1"/>
            <a:r>
              <a:rPr lang="en-US" dirty="0" smtClean="0"/>
              <a:t>singing</a:t>
            </a:r>
          </a:p>
          <a:p>
            <a:pPr lvl="1"/>
            <a:r>
              <a:rPr lang="en-US" dirty="0" smtClean="0"/>
              <a:t>offering prayers</a:t>
            </a:r>
          </a:p>
          <a:p>
            <a:pPr lvl="1"/>
            <a:r>
              <a:rPr lang="en-US" dirty="0" smtClean="0"/>
              <a:t>preaching</a:t>
            </a:r>
          </a:p>
          <a:p>
            <a:pPr lvl="1"/>
            <a:r>
              <a:rPr lang="en-US" dirty="0" smtClean="0"/>
              <a:t>the Lord’s Supper (on </a:t>
            </a:r>
            <a:r>
              <a:rPr lang="en-US" dirty="0"/>
              <a:t>the Lord’s Day) </a:t>
            </a:r>
            <a:endParaRPr lang="en-US" dirty="0" smtClean="0"/>
          </a:p>
          <a:p>
            <a:pPr lvl="1"/>
            <a:r>
              <a:rPr lang="en-US" dirty="0" smtClean="0"/>
              <a:t>taking up a collection (on the Lord’s Day)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Evangelism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assemblies of the local church </a:t>
            </a:r>
            <a:r>
              <a:rPr lang="en-US" dirty="0" smtClean="0"/>
              <a:t>provide </a:t>
            </a:r>
            <a:r>
              <a:rPr lang="en-US" dirty="0"/>
              <a:t>an opportunity for unbelievers to come and hear the word of God (1 Cor. 14:23-25).</a:t>
            </a:r>
          </a:p>
          <a:p>
            <a:pPr lvl="0"/>
            <a:r>
              <a:rPr lang="en-US" dirty="0"/>
              <a:t>The members are to take the word out to others (1 Thess. 1:7-8; Acts 8:4). 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local church is to support the preaching of the gospel (Phil. 4:15-16). </a:t>
            </a:r>
          </a:p>
        </p:txBody>
      </p:sp>
    </p:spTree>
    <p:extLst>
      <p:ext uri="{BB962C8B-B14F-4D97-AF65-F5344CB8AC3E}">
        <p14:creationId xmlns:p14="http://schemas.microsoft.com/office/powerpoint/2010/main" val="3269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Edification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95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That which builds up or strengthens the Christian is the word of God (Acts 20:32). </a:t>
            </a:r>
          </a:p>
          <a:p>
            <a:pPr lvl="0"/>
            <a:r>
              <a:rPr lang="en-US" dirty="0"/>
              <a:t>God has given the local church apostles, prophets, evangelists, pastors and teachers for the edifying of the church (Eph. 4:11-12). </a:t>
            </a:r>
            <a:endParaRPr lang="en-US" dirty="0" smtClean="0"/>
          </a:p>
          <a:p>
            <a:pPr lvl="0"/>
            <a:r>
              <a:rPr lang="en-US" dirty="0" smtClean="0"/>
              <a:t>We teach and admonish one another with our singing (Col. 3:16). </a:t>
            </a:r>
            <a:endParaRPr lang="en-US" dirty="0"/>
          </a:p>
          <a:p>
            <a:pPr lvl="0"/>
            <a:r>
              <a:rPr lang="en-US" dirty="0" smtClean="0"/>
              <a:t>The assembled church also administers corrective discipline (1 Cor. 5:4-5).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485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Calibri</vt:lpstr>
      <vt:lpstr>Office Theme</vt:lpstr>
      <vt:lpstr>PowerPoint Presentation</vt:lpstr>
      <vt:lpstr>The Work of the Local Church</vt:lpstr>
      <vt:lpstr>The Church</vt:lpstr>
      <vt:lpstr>The Church</vt:lpstr>
      <vt:lpstr>The Church</vt:lpstr>
      <vt:lpstr>The Church</vt:lpstr>
      <vt:lpstr>Worship</vt:lpstr>
      <vt:lpstr>Evangelism</vt:lpstr>
      <vt:lpstr>Edification</vt:lpstr>
      <vt:lpstr>Benevolence</vt:lpstr>
      <vt:lpstr>Limitations to the Work   of the Local Church</vt:lpstr>
      <vt:lpstr>We must abide within the doctrine of Christ (2 John 9)</vt:lpstr>
      <vt:lpstr>We must abide within the doctrine of Christ (2 John 9)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Michael Hepner</cp:lastModifiedBy>
  <cp:revision>7</cp:revision>
  <dcterms:created xsi:type="dcterms:W3CDTF">2016-10-08T02:21:46Z</dcterms:created>
  <dcterms:modified xsi:type="dcterms:W3CDTF">2016-10-09T00:59:29Z</dcterms:modified>
</cp:coreProperties>
</file>