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8" r:id="rId2"/>
    <p:sldId id="256" r:id="rId3"/>
    <p:sldId id="260" r:id="rId4"/>
    <p:sldId id="261" r:id="rId5"/>
    <p:sldId id="262" r:id="rId6"/>
    <p:sldId id="263" r:id="rId7"/>
    <p:sldId id="264" r:id="rId8"/>
    <p:sldId id="257" r:id="rId9"/>
    <p:sldId id="265" r:id="rId10"/>
    <p:sldId id="259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9E0838-EA5C-4299-B84F-5FF651C8E91B}" type="datetimeFigureOut">
              <a:rPr lang="en-US" smtClean="0"/>
              <a:t>10/3/2016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21D9B6-D3C2-4F60-87E9-A6FE9433CE1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B668C-362B-4E9C-86F7-3F35F78AC4F8}" type="datetimeFigureOut">
              <a:rPr lang="en-US" smtClean="0"/>
              <a:pPr/>
              <a:t>10/3/2016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3D72A-2CE1-4D86-9EC3-E7A7459F27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622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B668C-362B-4E9C-86F7-3F35F78AC4F8}" type="datetimeFigureOut">
              <a:rPr lang="en-US" smtClean="0"/>
              <a:pPr/>
              <a:t>10/3/2016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3D72A-2CE1-4D86-9EC3-E7A7459F27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143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B668C-362B-4E9C-86F7-3F35F78AC4F8}" type="datetimeFigureOut">
              <a:rPr lang="en-US" smtClean="0"/>
              <a:pPr/>
              <a:t>10/3/2016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3D72A-2CE1-4D86-9EC3-E7A7459F27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244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B668C-362B-4E9C-86F7-3F35F78AC4F8}" type="datetimeFigureOut">
              <a:rPr lang="en-US" smtClean="0"/>
              <a:pPr/>
              <a:t>10/3/2016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3D72A-2CE1-4D86-9EC3-E7A7459F27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71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B668C-362B-4E9C-86F7-3F35F78AC4F8}" type="datetimeFigureOut">
              <a:rPr lang="en-US" smtClean="0"/>
              <a:pPr/>
              <a:t>10/3/2016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3D72A-2CE1-4D86-9EC3-E7A7459F27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58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B668C-362B-4E9C-86F7-3F35F78AC4F8}" type="datetimeFigureOut">
              <a:rPr lang="en-US" smtClean="0"/>
              <a:pPr/>
              <a:t>10/3/2016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3D72A-2CE1-4D86-9EC3-E7A7459F27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132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B668C-362B-4E9C-86F7-3F35F78AC4F8}" type="datetimeFigureOut">
              <a:rPr lang="en-US" smtClean="0"/>
              <a:pPr/>
              <a:t>10/3/2016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3D72A-2CE1-4D86-9EC3-E7A7459F27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175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B668C-362B-4E9C-86F7-3F35F78AC4F8}" type="datetimeFigureOut">
              <a:rPr lang="en-US" smtClean="0"/>
              <a:pPr/>
              <a:t>10/3/2016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3D72A-2CE1-4D86-9EC3-E7A7459F27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641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B668C-362B-4E9C-86F7-3F35F78AC4F8}" type="datetimeFigureOut">
              <a:rPr lang="en-US" smtClean="0"/>
              <a:pPr/>
              <a:t>10/3/2016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3D72A-2CE1-4D86-9EC3-E7A7459F27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371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B668C-362B-4E9C-86F7-3F35F78AC4F8}" type="datetimeFigureOut">
              <a:rPr lang="en-US" smtClean="0"/>
              <a:pPr/>
              <a:t>10/3/2016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3D72A-2CE1-4D86-9EC3-E7A7459F27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744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B668C-362B-4E9C-86F7-3F35F78AC4F8}" type="datetimeFigureOut">
              <a:rPr lang="en-US" smtClean="0"/>
              <a:pPr/>
              <a:t>10/3/2016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3D72A-2CE1-4D86-9EC3-E7A7459F27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050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4B668C-362B-4E9C-86F7-3F35F78AC4F8}" type="datetimeFigureOut">
              <a:rPr lang="en-US" smtClean="0"/>
              <a:pPr/>
              <a:t>10/3/2016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03D72A-2CE1-4D86-9EC3-E7A7459F27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188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06340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1871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allpapercave.com/wp/1IsXQYm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808"/>
          <a:stretch/>
        </p:blipFill>
        <p:spPr bwMode="auto">
          <a:xfrm>
            <a:off x="0" y="297873"/>
            <a:ext cx="9144000" cy="6257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85800" y="1981200"/>
            <a:ext cx="7772400" cy="26670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A Good Soldier of Jesus Christ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05200"/>
            <a:ext cx="6400800" cy="9144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1"/>
                </a:solidFill>
              </a:rPr>
              <a:t>2 Timothy 2:1-7 </a:t>
            </a:r>
          </a:p>
        </p:txBody>
      </p:sp>
    </p:spTree>
    <p:extLst>
      <p:ext uri="{BB962C8B-B14F-4D97-AF65-F5344CB8AC3E}">
        <p14:creationId xmlns:p14="http://schemas.microsoft.com/office/powerpoint/2010/main" val="2044565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A Good Soldier Has…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581400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b="1" dirty="0">
                <a:solidFill>
                  <a:schemeClr val="bg1"/>
                </a:solidFill>
              </a:rPr>
              <a:t>R</a:t>
            </a:r>
            <a:r>
              <a:rPr lang="en-US" b="1" dirty="0">
                <a:solidFill>
                  <a:schemeClr val="bg1"/>
                </a:solidFill>
              </a:rPr>
              <a:t>esponsibilities</a:t>
            </a:r>
          </a:p>
          <a:p>
            <a:pPr marL="0" indent="0" algn="ctr">
              <a:buNone/>
            </a:pPr>
            <a:endParaRPr lang="en-US" sz="800" b="1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Must obey commanding officers (2 Tim. 2:4)</a:t>
            </a:r>
          </a:p>
          <a:p>
            <a:r>
              <a:rPr lang="en-US" sz="2800" dirty="0">
                <a:solidFill>
                  <a:schemeClr val="bg1"/>
                </a:solidFill>
              </a:rPr>
              <a:t>Must execute these commands to the best of their ability (2 Tim. 2:2; Matt. 28:20)</a:t>
            </a:r>
          </a:p>
          <a:p>
            <a:r>
              <a:rPr lang="en-US" sz="2800" dirty="0">
                <a:solidFill>
                  <a:schemeClr val="bg1"/>
                </a:solidFill>
              </a:rPr>
              <a:t>Responsibilities increase with use (Matt. 25:14-23)</a:t>
            </a:r>
          </a:p>
        </p:txBody>
      </p:sp>
      <p:pic>
        <p:nvPicPr>
          <p:cNvPr id="1026" name="Picture 2" descr="http://theartmad.com/wp-content/uploads/2015/04/Military-Leadership-Quotes-Wallpapers-5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978" b="38597"/>
          <a:stretch/>
        </p:blipFill>
        <p:spPr bwMode="auto">
          <a:xfrm>
            <a:off x="0" y="5417128"/>
            <a:ext cx="9144000" cy="1440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48145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A Good Soldier Has…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581400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b="1" dirty="0">
                <a:solidFill>
                  <a:schemeClr val="bg1"/>
                </a:solidFill>
              </a:rPr>
              <a:t>A Uniform</a:t>
            </a:r>
            <a:endParaRPr lang="en-US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sz="800" b="1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A Christian is to look the part (1 Tim. 2:8-10)</a:t>
            </a:r>
          </a:p>
          <a:p>
            <a:r>
              <a:rPr lang="en-US" sz="2800" dirty="0">
                <a:solidFill>
                  <a:schemeClr val="bg1"/>
                </a:solidFill>
              </a:rPr>
              <a:t>A Christian is to put on the new man (Eph. 4:22-24)</a:t>
            </a:r>
          </a:p>
          <a:p>
            <a:r>
              <a:rPr lang="en-US" sz="2800" dirty="0">
                <a:solidFill>
                  <a:schemeClr val="bg1"/>
                </a:solidFill>
              </a:rPr>
              <a:t>A Christian is to put on the Lord Jesus Christ       (Rom. 13:14)</a:t>
            </a:r>
          </a:p>
        </p:txBody>
      </p:sp>
      <p:pic>
        <p:nvPicPr>
          <p:cNvPr id="1026" name="Picture 2" descr="http://theartmad.com/wp-content/uploads/2015/04/Military-Leadership-Quotes-Wallpapers-5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978" b="38597"/>
          <a:stretch/>
        </p:blipFill>
        <p:spPr bwMode="auto">
          <a:xfrm>
            <a:off x="0" y="5417128"/>
            <a:ext cx="9144000" cy="1440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3033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A Good Soldier Has…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581400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b="1" dirty="0">
                <a:solidFill>
                  <a:schemeClr val="bg1"/>
                </a:solidFill>
              </a:rPr>
              <a:t>A Uniform</a:t>
            </a:r>
            <a:endParaRPr lang="en-US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sz="800" b="1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A Christian is to look the part (1 Tim. 2:8-10)</a:t>
            </a:r>
          </a:p>
          <a:p>
            <a:r>
              <a:rPr lang="en-US" sz="2800" dirty="0">
                <a:solidFill>
                  <a:schemeClr val="bg1"/>
                </a:solidFill>
              </a:rPr>
              <a:t>A Christian is to put on the new man (Eph. 4:22-24).</a:t>
            </a:r>
          </a:p>
          <a:p>
            <a:r>
              <a:rPr lang="en-US" sz="2800" dirty="0">
                <a:solidFill>
                  <a:schemeClr val="bg1"/>
                </a:solidFill>
              </a:rPr>
              <a:t>A Christian is to put on the Lord Jesus Christ       (Rom. 13:14).</a:t>
            </a:r>
          </a:p>
        </p:txBody>
      </p:sp>
      <p:pic>
        <p:nvPicPr>
          <p:cNvPr id="1026" name="Picture 2" descr="http://theartmad.com/wp-content/uploads/2015/04/Military-Leadership-Quotes-Wallpapers-5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978" b="38597"/>
          <a:stretch/>
        </p:blipFill>
        <p:spPr bwMode="auto">
          <a:xfrm>
            <a:off x="0" y="5417128"/>
            <a:ext cx="9144000" cy="1440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343400" y="2286000"/>
            <a:ext cx="4495800" cy="4191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876800" y="2514600"/>
            <a:ext cx="3657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b="1" dirty="0"/>
              <a:t>“‘To be clothed with a person’ is a Greek phrase, signifying to assume the interests of another – to enter into his views, to imitate him, and be wholly on his side” (Clarke). </a:t>
            </a:r>
          </a:p>
        </p:txBody>
      </p:sp>
    </p:spTree>
    <p:extLst>
      <p:ext uri="{BB962C8B-B14F-4D97-AF65-F5344CB8AC3E}">
        <p14:creationId xmlns:p14="http://schemas.microsoft.com/office/powerpoint/2010/main" val="1226021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A Good Soldier Has…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581400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b="1" dirty="0">
                <a:solidFill>
                  <a:schemeClr val="bg1"/>
                </a:solidFill>
              </a:rPr>
              <a:t>Language</a:t>
            </a:r>
            <a:endParaRPr lang="en-US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sz="800" b="1" dirty="0">
              <a:solidFill>
                <a:schemeClr val="bg1"/>
              </a:solidFill>
            </a:endParaRPr>
          </a:p>
          <a:p>
            <a:r>
              <a:rPr lang="en-US" sz="2800" i="1" dirty="0">
                <a:solidFill>
                  <a:schemeClr val="bg1"/>
                </a:solidFill>
              </a:rPr>
              <a:t>“your speech betrays you” </a:t>
            </a:r>
            <a:r>
              <a:rPr lang="en-US" sz="2800" dirty="0">
                <a:solidFill>
                  <a:schemeClr val="bg1"/>
                </a:solidFill>
              </a:rPr>
              <a:t>(Matt. 26:73)</a:t>
            </a:r>
          </a:p>
          <a:p>
            <a:r>
              <a:rPr lang="en-US" sz="2800" i="1" dirty="0">
                <a:solidFill>
                  <a:schemeClr val="bg1"/>
                </a:solidFill>
              </a:rPr>
              <a:t>“Shibboleth” </a:t>
            </a:r>
            <a:r>
              <a:rPr lang="en-US" sz="2800" dirty="0">
                <a:solidFill>
                  <a:schemeClr val="bg1"/>
                </a:solidFill>
              </a:rPr>
              <a:t>(Judges 12:6)</a:t>
            </a:r>
          </a:p>
          <a:p>
            <a:r>
              <a:rPr lang="en-US" sz="2800" i="1" dirty="0">
                <a:solidFill>
                  <a:schemeClr val="bg1"/>
                </a:solidFill>
              </a:rPr>
              <a:t>“spoke the language of Ashdod”</a:t>
            </a:r>
            <a:r>
              <a:rPr lang="en-US" sz="2800" dirty="0">
                <a:solidFill>
                  <a:schemeClr val="bg1"/>
                </a:solidFill>
              </a:rPr>
              <a:t> (Nehemiah 13:24)</a:t>
            </a:r>
          </a:p>
        </p:txBody>
      </p:sp>
      <p:pic>
        <p:nvPicPr>
          <p:cNvPr id="1026" name="Picture 2" descr="http://theartmad.com/wp-content/uploads/2015/04/Military-Leadership-Quotes-Wallpapers-5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978" b="38597"/>
          <a:stretch/>
        </p:blipFill>
        <p:spPr bwMode="auto">
          <a:xfrm>
            <a:off x="0" y="5417128"/>
            <a:ext cx="9144000" cy="1440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419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A Good Soldier Has…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581400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b="1" dirty="0">
                <a:solidFill>
                  <a:schemeClr val="bg1"/>
                </a:solidFill>
              </a:rPr>
              <a:t>Equipment</a:t>
            </a:r>
            <a:endParaRPr lang="en-US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sz="800" b="1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The </a:t>
            </a:r>
            <a:r>
              <a:rPr lang="en-US" sz="2800" i="1" dirty="0">
                <a:solidFill>
                  <a:schemeClr val="bg1"/>
                </a:solidFill>
              </a:rPr>
              <a:t>“armor of God” </a:t>
            </a:r>
            <a:r>
              <a:rPr lang="en-US" sz="2800" dirty="0">
                <a:solidFill>
                  <a:schemeClr val="bg1"/>
                </a:solidFill>
              </a:rPr>
              <a:t>(Eph. 6:11-17)</a:t>
            </a:r>
          </a:p>
          <a:p>
            <a:r>
              <a:rPr lang="en-US" sz="2800" dirty="0">
                <a:solidFill>
                  <a:schemeClr val="bg1"/>
                </a:solidFill>
              </a:rPr>
              <a:t>The </a:t>
            </a:r>
            <a:r>
              <a:rPr lang="en-US" sz="2800" i="1" dirty="0">
                <a:solidFill>
                  <a:schemeClr val="bg1"/>
                </a:solidFill>
              </a:rPr>
              <a:t>“sword of the Spirit” </a:t>
            </a:r>
            <a:r>
              <a:rPr lang="en-US" sz="2800" dirty="0">
                <a:solidFill>
                  <a:schemeClr val="bg1"/>
                </a:solidFill>
              </a:rPr>
              <a:t>(Eph. 6:17)</a:t>
            </a:r>
          </a:p>
        </p:txBody>
      </p:sp>
      <p:pic>
        <p:nvPicPr>
          <p:cNvPr id="1026" name="Picture 2" descr="http://theartmad.com/wp-content/uploads/2015/04/Military-Leadership-Quotes-Wallpapers-5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978" b="38597"/>
          <a:stretch/>
        </p:blipFill>
        <p:spPr bwMode="auto">
          <a:xfrm>
            <a:off x="0" y="5417128"/>
            <a:ext cx="9144000" cy="1440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6787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A Good Soldier Has…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581400"/>
          </a:xfrm>
        </p:spPr>
        <p:txBody>
          <a:bodyPr/>
          <a:lstStyle/>
          <a:p>
            <a:r>
              <a:rPr lang="en-US" sz="4000" b="1" dirty="0">
                <a:solidFill>
                  <a:schemeClr val="bg1"/>
                </a:solidFill>
              </a:rPr>
              <a:t>R </a:t>
            </a:r>
            <a:r>
              <a:rPr lang="en-US" b="1" dirty="0" err="1">
                <a:solidFill>
                  <a:schemeClr val="bg1"/>
                </a:solidFill>
              </a:rPr>
              <a:t>esponsibilities</a:t>
            </a:r>
            <a:endParaRPr lang="en-US" b="1" dirty="0">
              <a:solidFill>
                <a:schemeClr val="bg1"/>
              </a:solidFill>
            </a:endParaRPr>
          </a:p>
          <a:p>
            <a:r>
              <a:rPr lang="en-US" sz="4000" b="1" dirty="0">
                <a:solidFill>
                  <a:schemeClr val="bg1"/>
                </a:solidFill>
              </a:rPr>
              <a:t>U </a:t>
            </a:r>
            <a:r>
              <a:rPr lang="en-US" b="1" dirty="0" err="1">
                <a:solidFill>
                  <a:schemeClr val="bg1"/>
                </a:solidFill>
              </a:rPr>
              <a:t>niform</a:t>
            </a:r>
            <a:endParaRPr lang="en-US" b="1" dirty="0">
              <a:solidFill>
                <a:schemeClr val="bg1"/>
              </a:solidFill>
            </a:endParaRPr>
          </a:p>
          <a:p>
            <a:r>
              <a:rPr lang="en-US" sz="4000" b="1" dirty="0">
                <a:solidFill>
                  <a:schemeClr val="bg1"/>
                </a:solidFill>
              </a:rPr>
              <a:t>L </a:t>
            </a:r>
            <a:r>
              <a:rPr lang="en-US" b="1" dirty="0" err="1">
                <a:solidFill>
                  <a:schemeClr val="bg1"/>
                </a:solidFill>
              </a:rPr>
              <a:t>anguage</a:t>
            </a:r>
            <a:endParaRPr lang="en-US" b="1" dirty="0">
              <a:solidFill>
                <a:schemeClr val="bg1"/>
              </a:solidFill>
            </a:endParaRPr>
          </a:p>
          <a:p>
            <a:r>
              <a:rPr lang="en-US" sz="4000" b="1" dirty="0">
                <a:solidFill>
                  <a:schemeClr val="bg1"/>
                </a:solidFill>
              </a:rPr>
              <a:t>E </a:t>
            </a:r>
            <a:r>
              <a:rPr lang="en-US" b="1" dirty="0" err="1">
                <a:solidFill>
                  <a:schemeClr val="bg1"/>
                </a:solidFill>
              </a:rPr>
              <a:t>quipment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://theartmad.com/wp-content/uploads/2015/04/Military-Leadership-Quotes-Wallpapers-5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978" b="38597"/>
          <a:stretch/>
        </p:blipFill>
        <p:spPr bwMode="auto">
          <a:xfrm>
            <a:off x="0" y="5417128"/>
            <a:ext cx="9144000" cy="1440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0940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A Good Soldier Has…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581400"/>
          </a:xfrm>
        </p:spPr>
        <p:txBody>
          <a:bodyPr/>
          <a:lstStyle/>
          <a:p>
            <a:r>
              <a:rPr lang="en-US" sz="4000" b="1" dirty="0">
                <a:solidFill>
                  <a:schemeClr val="bg1"/>
                </a:solidFill>
              </a:rPr>
              <a:t>R </a:t>
            </a:r>
            <a:r>
              <a:rPr lang="en-US" b="1" dirty="0" err="1">
                <a:solidFill>
                  <a:schemeClr val="bg1"/>
                </a:solidFill>
              </a:rPr>
              <a:t>esponsibilities</a:t>
            </a:r>
            <a:endParaRPr lang="en-US" b="1" dirty="0">
              <a:solidFill>
                <a:schemeClr val="bg1"/>
              </a:solidFill>
            </a:endParaRPr>
          </a:p>
          <a:p>
            <a:r>
              <a:rPr lang="en-US" sz="4000" b="1" dirty="0">
                <a:solidFill>
                  <a:schemeClr val="bg1"/>
                </a:solidFill>
              </a:rPr>
              <a:t>U </a:t>
            </a:r>
            <a:r>
              <a:rPr lang="en-US" b="1" dirty="0" err="1">
                <a:solidFill>
                  <a:schemeClr val="bg1"/>
                </a:solidFill>
              </a:rPr>
              <a:t>niform</a:t>
            </a:r>
            <a:endParaRPr lang="en-US" b="1" dirty="0">
              <a:solidFill>
                <a:schemeClr val="bg1"/>
              </a:solidFill>
            </a:endParaRPr>
          </a:p>
          <a:p>
            <a:r>
              <a:rPr lang="en-US" sz="4000" b="1" dirty="0">
                <a:solidFill>
                  <a:schemeClr val="bg1"/>
                </a:solidFill>
              </a:rPr>
              <a:t>L </a:t>
            </a:r>
            <a:r>
              <a:rPr lang="en-US" b="1" dirty="0" err="1">
                <a:solidFill>
                  <a:schemeClr val="bg1"/>
                </a:solidFill>
              </a:rPr>
              <a:t>anguage</a:t>
            </a:r>
            <a:endParaRPr lang="en-US" b="1" dirty="0">
              <a:solidFill>
                <a:schemeClr val="bg1"/>
              </a:solidFill>
            </a:endParaRPr>
          </a:p>
          <a:p>
            <a:r>
              <a:rPr lang="en-US" sz="4000" b="1" dirty="0">
                <a:solidFill>
                  <a:schemeClr val="bg1"/>
                </a:solidFill>
              </a:rPr>
              <a:t>E </a:t>
            </a:r>
            <a:r>
              <a:rPr lang="en-US" b="1" dirty="0" err="1">
                <a:solidFill>
                  <a:schemeClr val="bg1"/>
                </a:solidFill>
              </a:rPr>
              <a:t>quipment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://theartmad.com/wp-content/uploads/2015/04/Military-Leadership-Quotes-Wallpapers-5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978" b="38597"/>
          <a:stretch/>
        </p:blipFill>
        <p:spPr bwMode="auto">
          <a:xfrm>
            <a:off x="0" y="5417128"/>
            <a:ext cx="9144000" cy="1440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343400" y="2286000"/>
            <a:ext cx="4495800" cy="20955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800600" y="2514600"/>
            <a:ext cx="36576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800" b="1" dirty="0"/>
              <a:t>A soldier has to follow the RULES.</a:t>
            </a:r>
          </a:p>
          <a:p>
            <a:pPr lvl="0" algn="ctr"/>
            <a:endParaRPr lang="en-US" sz="800" b="1" dirty="0"/>
          </a:p>
          <a:p>
            <a:pPr lvl="0" algn="ctr"/>
            <a:r>
              <a:rPr lang="en-US" sz="2800" b="1" dirty="0"/>
              <a:t>So does a Christian.</a:t>
            </a:r>
          </a:p>
        </p:txBody>
      </p:sp>
    </p:spTree>
    <p:extLst>
      <p:ext uri="{BB962C8B-B14F-4D97-AF65-F5344CB8AC3E}">
        <p14:creationId xmlns:p14="http://schemas.microsoft.com/office/powerpoint/2010/main" val="2202826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296</Words>
  <Application>Microsoft Office PowerPoint</Application>
  <PresentationFormat>On-screen Show (4:3)</PresentationFormat>
  <Paragraphs>45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PowerPoint Presentation</vt:lpstr>
      <vt:lpstr>A Good Soldier of Jesus Christ</vt:lpstr>
      <vt:lpstr>A Good Soldier Has…</vt:lpstr>
      <vt:lpstr>A Good Soldier Has…</vt:lpstr>
      <vt:lpstr>A Good Soldier Has…</vt:lpstr>
      <vt:lpstr>A Good Soldier Has…</vt:lpstr>
      <vt:lpstr>A Good Soldier Has…</vt:lpstr>
      <vt:lpstr>A Good Soldier Has…</vt:lpstr>
      <vt:lpstr>A Good Soldier Has…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Good Soldier of Jesus Christ</dc:title>
  <dc:creator>Heath</dc:creator>
  <cp:lastModifiedBy>Knollwood</cp:lastModifiedBy>
  <cp:revision>9</cp:revision>
  <dcterms:created xsi:type="dcterms:W3CDTF">2016-09-30T14:16:24Z</dcterms:created>
  <dcterms:modified xsi:type="dcterms:W3CDTF">2016-10-03T13:28:03Z</dcterms:modified>
</cp:coreProperties>
</file>