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0" r:id="rId2"/>
    <p:sldId id="261" r:id="rId3"/>
    <p:sldId id="271" r:id="rId4"/>
    <p:sldId id="264" r:id="rId5"/>
    <p:sldId id="270" r:id="rId6"/>
    <p:sldId id="267" r:id="rId7"/>
    <p:sldId id="268" r:id="rId8"/>
    <p:sldId id="269" r:id="rId9"/>
    <p:sldId id="273" r:id="rId10"/>
    <p:sldId id="263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871CD-B8B6-43C7-AD2D-A5C9D7160BA3}" type="datetimeFigureOut">
              <a:rPr lang="en-US" smtClean="0"/>
              <a:t>10/2/2016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B9E4B-3777-447A-A28C-2648F74399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4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4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8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317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15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252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72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5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38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6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AFD97-8877-4EBB-834D-6260118C73F3}" type="datetimeFigureOut">
              <a:rPr lang="en-US" smtClean="0"/>
              <a:pPr/>
              <a:t>10/2/2016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1FD45-CA8F-4B6D-BD56-D41BEF66EA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89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7291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4876800" cy="5516563"/>
          </a:xfrm>
        </p:spPr>
        <p:txBody>
          <a:bodyPr>
            <a:normAutofit/>
          </a:bodyPr>
          <a:lstStyle/>
          <a:p>
            <a:r>
              <a:rPr lang="en-US" sz="3600" b="1" dirty="0"/>
              <a:t>Paul’s message was taught, understood, and obeyed in less than an hour.</a:t>
            </a:r>
          </a:p>
        </p:txBody>
      </p:sp>
      <p:pic>
        <p:nvPicPr>
          <p:cNvPr id="4" name="Picture 3" descr="j03090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241" y="1143000"/>
            <a:ext cx="3040559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52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36637"/>
            <a:ext cx="4876800" cy="5516563"/>
          </a:xfrm>
        </p:spPr>
        <p:txBody>
          <a:bodyPr>
            <a:normAutofit/>
          </a:bodyPr>
          <a:lstStyle/>
          <a:p>
            <a:r>
              <a:rPr lang="en-US" sz="3600" b="1" dirty="0"/>
              <a:t>Paul’s message was taught, understood, and obeyed in less than an hour.</a:t>
            </a:r>
          </a:p>
          <a:p>
            <a:endParaRPr lang="en-US" sz="1000" b="1" dirty="0"/>
          </a:p>
          <a:p>
            <a:r>
              <a:rPr lang="en-US" sz="3600" b="1" dirty="0"/>
              <a:t>What is keeping you from making this important decision right now?</a:t>
            </a:r>
          </a:p>
        </p:txBody>
      </p:sp>
      <p:pic>
        <p:nvPicPr>
          <p:cNvPr id="4" name="Picture 3" descr="j030902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241" y="1143000"/>
            <a:ext cx="3040559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58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879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huffingtonpost.com/2016-02-20-1455991278-9272735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7360"/>
            <a:ext cx="9144000" cy="598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1295400"/>
            <a:ext cx="7924800" cy="152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>
                <a:ln w="3175">
                  <a:noFill/>
                </a:ln>
                <a:latin typeface="Arial Black" panose="020B0A04020102020204" pitchFamily="34" charset="0"/>
              </a:rPr>
              <a:t>What Must I Do To Be Saved?</a:t>
            </a:r>
          </a:p>
          <a:p>
            <a:pPr marL="0" indent="0" algn="ctr">
              <a:buNone/>
            </a:pPr>
            <a:endParaRPr lang="en-US" sz="1000" dirty="0">
              <a:ln w="3175">
                <a:noFill/>
              </a:ln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ln w="3175">
                  <a:noFill/>
                </a:ln>
                <a:latin typeface="Arial Black" panose="020B0A04020102020204" pitchFamily="34" charset="0"/>
              </a:rPr>
              <a:t>Acts 16:25-34</a:t>
            </a:r>
          </a:p>
        </p:txBody>
      </p:sp>
    </p:spTree>
    <p:extLst>
      <p:ext uri="{BB962C8B-B14F-4D97-AF65-F5344CB8AC3E}">
        <p14:creationId xmlns:p14="http://schemas.microsoft.com/office/powerpoint/2010/main" val="1619280968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huffingtonpost.com/2016-02-20-1455991278-9272735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7360"/>
            <a:ext cx="9144000" cy="598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1295400"/>
            <a:ext cx="7924800" cy="152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n w="3175">
                  <a:noFill/>
                </a:ln>
                <a:solidFill>
                  <a:srgbClr val="002060"/>
                </a:solidFill>
              </a:rPr>
              <a:t>How much does a person have to know and understand in order to be saved?</a:t>
            </a:r>
          </a:p>
        </p:txBody>
      </p:sp>
    </p:spTree>
    <p:extLst>
      <p:ext uri="{BB962C8B-B14F-4D97-AF65-F5344CB8AC3E}">
        <p14:creationId xmlns:p14="http://schemas.microsoft.com/office/powerpoint/2010/main" val="2353107237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Philippian Jailer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b="1" dirty="0"/>
              <a:t>The Jailer’s Background</a:t>
            </a:r>
          </a:p>
          <a:p>
            <a:r>
              <a:rPr lang="en-US" b="1" dirty="0"/>
              <a:t>The Jailer’s Question</a:t>
            </a:r>
          </a:p>
          <a:p>
            <a:r>
              <a:rPr lang="en-US" b="1" dirty="0"/>
              <a:t>Paul’s Answer</a:t>
            </a:r>
          </a:p>
        </p:txBody>
      </p:sp>
    </p:spTree>
    <p:extLst>
      <p:ext uri="{BB962C8B-B14F-4D97-AF65-F5344CB8AC3E}">
        <p14:creationId xmlns:p14="http://schemas.microsoft.com/office/powerpoint/2010/main" val="15693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Start Where People 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000" b="1" dirty="0"/>
              <a:t>Saul </a:t>
            </a:r>
            <a:r>
              <a:rPr lang="en-US" altLang="en-US" sz="3000" b="1" i="1" dirty="0">
                <a:solidFill>
                  <a:srgbClr val="002060"/>
                </a:solidFill>
              </a:rPr>
              <a:t>believed</a:t>
            </a:r>
            <a:r>
              <a:rPr lang="en-US" altLang="en-US" sz="3000" b="1" dirty="0"/>
              <a:t> and was </a:t>
            </a:r>
            <a:r>
              <a:rPr lang="en-US" altLang="en-US" sz="3000" b="1" i="1" dirty="0">
                <a:solidFill>
                  <a:srgbClr val="002060"/>
                </a:solidFill>
              </a:rPr>
              <a:t>penitent</a:t>
            </a:r>
            <a:r>
              <a:rPr lang="en-US" altLang="en-US" sz="3000" b="1" dirty="0"/>
              <a:t>, he needed to be </a:t>
            </a:r>
            <a:r>
              <a:rPr lang="en-US" altLang="en-US" sz="3000" b="1" i="1" dirty="0">
                <a:solidFill>
                  <a:srgbClr val="002060"/>
                </a:solidFill>
              </a:rPr>
              <a:t>baptized</a:t>
            </a:r>
            <a:r>
              <a:rPr lang="en-US" altLang="en-US" sz="3000" b="1" dirty="0"/>
              <a:t> (Acts 22:16).</a:t>
            </a:r>
          </a:p>
          <a:p>
            <a:r>
              <a:rPr lang="en-US" altLang="en-US" sz="3000" b="1" dirty="0"/>
              <a:t>The Jews </a:t>
            </a:r>
            <a:r>
              <a:rPr lang="en-US" altLang="en-US" sz="3000" b="1" i="1" dirty="0">
                <a:solidFill>
                  <a:srgbClr val="002060"/>
                </a:solidFill>
              </a:rPr>
              <a:t>believed</a:t>
            </a:r>
            <a:r>
              <a:rPr lang="en-US" altLang="en-US" sz="3000" b="1" dirty="0"/>
              <a:t>, they needed to </a:t>
            </a:r>
            <a:r>
              <a:rPr lang="en-US" altLang="en-US" sz="3000" b="1" i="1" dirty="0">
                <a:solidFill>
                  <a:srgbClr val="002060"/>
                </a:solidFill>
              </a:rPr>
              <a:t>repent</a:t>
            </a:r>
            <a:r>
              <a:rPr lang="en-US" altLang="en-US" sz="3000" b="1" dirty="0"/>
              <a:t> and be </a:t>
            </a:r>
            <a:r>
              <a:rPr lang="en-US" altLang="en-US" sz="3000" b="1" i="1" dirty="0">
                <a:solidFill>
                  <a:srgbClr val="002060"/>
                </a:solidFill>
              </a:rPr>
              <a:t>baptized</a:t>
            </a:r>
            <a:r>
              <a:rPr lang="en-US" altLang="en-US" sz="3000" b="1" dirty="0"/>
              <a:t> (Acts 2:38).</a:t>
            </a:r>
          </a:p>
          <a:p>
            <a:r>
              <a:rPr lang="en-US" altLang="en-US" sz="3000" b="1" dirty="0"/>
              <a:t>The Jailer didn’t know anything about Jesus, he needed to start at </a:t>
            </a:r>
            <a:r>
              <a:rPr lang="en-US" altLang="en-US" sz="3000" b="1" i="1" dirty="0">
                <a:solidFill>
                  <a:srgbClr val="002060"/>
                </a:solidFill>
              </a:rPr>
              <a:t>belief</a:t>
            </a:r>
            <a:r>
              <a:rPr lang="en-US" altLang="en-US" sz="3000" b="1" dirty="0"/>
              <a:t> (Acts 16:31).</a:t>
            </a:r>
          </a:p>
        </p:txBody>
      </p:sp>
      <p:pic>
        <p:nvPicPr>
          <p:cNvPr id="7170" name="Picture 2" descr="http://cdn2.hubspot.net/hubfs/53/Ecommerce/google-analytics-roadmap-ecommerc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4876800"/>
            <a:ext cx="4352925" cy="180180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822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Paul “spoke the word of the Lord to him”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/>
              <a:t>He was taught about Jesus</a:t>
            </a:r>
          </a:p>
          <a:p>
            <a:pPr lvl="1"/>
            <a:r>
              <a:rPr lang="en-US" b="1" dirty="0"/>
              <a:t>He is the Son of the True and Living God.</a:t>
            </a:r>
          </a:p>
          <a:p>
            <a:pPr lvl="1"/>
            <a:r>
              <a:rPr lang="en-US" b="1" dirty="0"/>
              <a:t>He is both “Lord and Christ.”</a:t>
            </a:r>
          </a:p>
          <a:p>
            <a:pPr lvl="1"/>
            <a:r>
              <a:rPr lang="en-US" b="1" dirty="0"/>
              <a:t>He was killed, buried, and raised from the dead.</a:t>
            </a:r>
          </a:p>
          <a:p>
            <a:pPr lvl="1"/>
            <a:r>
              <a:rPr lang="en-US" b="1" dirty="0"/>
              <a:t>He ascended into Heaven, from which He will return to judge the world.</a:t>
            </a:r>
          </a:p>
        </p:txBody>
      </p:sp>
    </p:spTree>
    <p:extLst>
      <p:ext uri="{BB962C8B-B14F-4D97-AF65-F5344CB8AC3E}">
        <p14:creationId xmlns:p14="http://schemas.microsoft.com/office/powerpoint/2010/main" val="181943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Paul “spoke the word of the Lord to him”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/>
              <a:t>He was taught to…</a:t>
            </a:r>
          </a:p>
          <a:p>
            <a:pPr lvl="1"/>
            <a:r>
              <a:rPr lang="en-US" sz="3200" b="1" dirty="0"/>
              <a:t>Believe in Jesus (Acts 16:31)</a:t>
            </a:r>
          </a:p>
          <a:p>
            <a:pPr lvl="1"/>
            <a:r>
              <a:rPr lang="en-US" sz="3200" b="1" dirty="0"/>
              <a:t>Repent of his sins (Acts 3:19)</a:t>
            </a:r>
          </a:p>
          <a:p>
            <a:pPr lvl="1"/>
            <a:r>
              <a:rPr lang="en-US" sz="3200" b="1" dirty="0"/>
              <a:t>Confess his faith (Acts 8:36-37)</a:t>
            </a:r>
          </a:p>
          <a:p>
            <a:pPr lvl="1"/>
            <a:r>
              <a:rPr lang="en-US" sz="3200" b="1" dirty="0"/>
              <a:t>Be baptized (Acts 2:38, 22:16)</a:t>
            </a:r>
          </a:p>
        </p:txBody>
      </p:sp>
    </p:spTree>
    <p:extLst>
      <p:ext uri="{BB962C8B-B14F-4D97-AF65-F5344CB8AC3E}">
        <p14:creationId xmlns:p14="http://schemas.microsoft.com/office/powerpoint/2010/main" val="140989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The Jailer’s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“And he took them </a:t>
            </a:r>
            <a:r>
              <a:rPr lang="en-US" b="1" i="1" dirty="0">
                <a:solidFill>
                  <a:srgbClr val="002060"/>
                </a:solidFill>
              </a:rPr>
              <a:t>the same hour of the night </a:t>
            </a:r>
            <a:r>
              <a:rPr lang="en-US" b="1" dirty="0"/>
              <a:t>and washed their stripes. And </a:t>
            </a:r>
            <a:r>
              <a:rPr lang="en-US" b="1" i="1" dirty="0">
                <a:solidFill>
                  <a:srgbClr val="002060"/>
                </a:solidFill>
              </a:rPr>
              <a:t>immediately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/>
              <a:t>he and all his family were baptized.”</a:t>
            </a:r>
          </a:p>
          <a:p>
            <a:pPr marL="0" indent="0" algn="r">
              <a:buNone/>
            </a:pPr>
            <a:r>
              <a:rPr lang="en-US" b="1" dirty="0"/>
              <a:t>Acts 16:34</a:t>
            </a:r>
          </a:p>
        </p:txBody>
      </p:sp>
      <p:pic>
        <p:nvPicPr>
          <p:cNvPr id="3074" name="Picture 2" descr="http://www.challies.com/sites/all/files/attachments/open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44958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56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huffingtonpost.com/2016-02-20-1455991278-9272735-bib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87360"/>
            <a:ext cx="9144000" cy="598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09600" y="1295400"/>
            <a:ext cx="7924800" cy="1524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n w="3175">
                  <a:noFill/>
                </a:ln>
                <a:solidFill>
                  <a:srgbClr val="002060"/>
                </a:solidFill>
              </a:rPr>
              <a:t>How much does a person have to know and understand in order to be saved?</a:t>
            </a:r>
          </a:p>
        </p:txBody>
      </p:sp>
    </p:spTree>
    <p:extLst>
      <p:ext uri="{BB962C8B-B14F-4D97-AF65-F5344CB8AC3E}">
        <p14:creationId xmlns:p14="http://schemas.microsoft.com/office/powerpoint/2010/main" val="50221705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286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The Philippian Jailer</vt:lpstr>
      <vt:lpstr>Start Where People Are</vt:lpstr>
      <vt:lpstr>Paul “spoke the word of the Lord to him”</vt:lpstr>
      <vt:lpstr>Paul “spoke the word of the Lord to him”</vt:lpstr>
      <vt:lpstr>The Jailer’s Response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Must I Do To Be Saved?</dc:title>
  <dc:creator>Heath</dc:creator>
  <cp:lastModifiedBy>Knollwood</cp:lastModifiedBy>
  <cp:revision>11</cp:revision>
  <dcterms:created xsi:type="dcterms:W3CDTF">2016-09-08T10:47:26Z</dcterms:created>
  <dcterms:modified xsi:type="dcterms:W3CDTF">2016-10-03T01:53:59Z</dcterms:modified>
</cp:coreProperties>
</file>