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1" r:id="rId7"/>
    <p:sldId id="262" r:id="rId8"/>
    <p:sldId id="269" r:id="rId9"/>
    <p:sldId id="263" r:id="rId10"/>
    <p:sldId id="265" r:id="rId11"/>
    <p:sldId id="267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13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5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0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36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5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8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27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1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4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9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64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92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Fellowship With God’s People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are bound together in a local church body to help one another.</a:t>
            </a:r>
          </a:p>
          <a:p>
            <a:pPr marL="800100" lvl="2" indent="0">
              <a:buNone/>
            </a:pPr>
            <a:r>
              <a:rPr lang="en-US" sz="3200" dirty="0" smtClean="0"/>
              <a:t>Eph. 4:11-16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can help Christians in other places. </a:t>
            </a:r>
          </a:p>
          <a:p>
            <a:pPr marL="800100" lvl="2" indent="0">
              <a:buNone/>
            </a:pPr>
            <a:r>
              <a:rPr lang="en-US" sz="3200" dirty="0" smtClean="0"/>
              <a:t>2 Cor. 8:4; 1 Cor. 16:1; Rom. 15:25-26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can help preachers in other </a:t>
            </a:r>
            <a:r>
              <a:rPr lang="en-US" dirty="0" smtClean="0"/>
              <a:t>places.</a:t>
            </a:r>
            <a:endParaRPr lang="en-US" dirty="0" smtClean="0"/>
          </a:p>
          <a:p>
            <a:pPr marL="800100" lvl="2" indent="0">
              <a:buNone/>
            </a:pPr>
            <a:r>
              <a:rPr lang="en-US" sz="3200" dirty="0" smtClean="0"/>
              <a:t>Phil. 1:5, 4:15-16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68345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3075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What must I do to be saved?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98637"/>
            <a:ext cx="73152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Believe in Jesus </a:t>
            </a:r>
            <a:r>
              <a:rPr lang="en-US" dirty="0" smtClean="0">
                <a:solidFill>
                  <a:schemeClr val="bg1"/>
                </a:solidFill>
              </a:rPr>
              <a:t>(John 8:24)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Repent of my sins </a:t>
            </a:r>
            <a:r>
              <a:rPr lang="en-US" dirty="0" smtClean="0">
                <a:solidFill>
                  <a:schemeClr val="bg1"/>
                </a:solidFill>
              </a:rPr>
              <a:t>(Luke 13:3)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Confess my faith </a:t>
            </a:r>
            <a:r>
              <a:rPr lang="en-US" dirty="0" smtClean="0">
                <a:solidFill>
                  <a:schemeClr val="bg1"/>
                </a:solidFill>
              </a:rPr>
              <a:t>(Matt. 10:32-33)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Be baptized </a:t>
            </a:r>
            <a:r>
              <a:rPr lang="en-US" dirty="0" smtClean="0">
                <a:solidFill>
                  <a:schemeClr val="bg1"/>
                </a:solidFill>
              </a:rPr>
              <a:t>(Mark 16:16)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Live in readiness; faithful to the Lord </a:t>
            </a:r>
            <a:r>
              <a:rPr lang="en-US" dirty="0" smtClean="0">
                <a:solidFill>
                  <a:schemeClr val="bg1"/>
                </a:solidFill>
              </a:rPr>
              <a:t>(Rev. 2:10)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76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90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ngodsimage.com/wp-content/uploads/2012/10/What-Exactly-is-Fellowshi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1752599"/>
            <a:ext cx="54292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80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What Is Fellowship?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English word “fellowship” is defined as “companionship, friendly association, a mutual sharing; as of experience, interest or activity” (Webster’s Dictionary).  </a:t>
            </a:r>
            <a:endParaRPr lang="en-US" dirty="0" smtClean="0"/>
          </a:p>
          <a:p>
            <a:endParaRPr lang="en-US" sz="800" dirty="0"/>
          </a:p>
          <a:p>
            <a:pPr lvl="0"/>
            <a:r>
              <a:rPr lang="en-US" dirty="0"/>
              <a:t>We enjoy this kind of fellowship with various people in various situations simply because we are human and share parts of our lives with others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19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What Is Fellowship?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Translated from the Greek word </a:t>
            </a:r>
            <a:r>
              <a:rPr lang="en-US" b="1" i="1" dirty="0" err="1"/>
              <a:t>koinonia</a:t>
            </a:r>
            <a:r>
              <a:rPr lang="en-US" dirty="0"/>
              <a:t> which is defined as “association, communion, joint participation” (Thayer). </a:t>
            </a:r>
            <a:endParaRPr lang="en-US" dirty="0" smtClean="0"/>
          </a:p>
          <a:p>
            <a:pPr lvl="0"/>
            <a:endParaRPr lang="en-US" sz="800" dirty="0"/>
          </a:p>
          <a:p>
            <a:pPr lvl="0"/>
            <a:r>
              <a:rPr lang="en-US" dirty="0"/>
              <a:t>“In the New Testament, fellowship has a distinctly spiritual meaning” (Nelson’s Bible Dictionary). </a:t>
            </a:r>
          </a:p>
          <a:p>
            <a:pPr lvl="0"/>
            <a:endParaRPr lang="en-US" sz="800" dirty="0" smtClean="0"/>
          </a:p>
          <a:p>
            <a:pPr lvl="0"/>
            <a:r>
              <a:rPr lang="en-US" dirty="0" smtClean="0"/>
              <a:t>It </a:t>
            </a:r>
            <a:r>
              <a:rPr lang="en-US" dirty="0"/>
              <a:t>is a joint participation </a:t>
            </a:r>
            <a:r>
              <a:rPr lang="en-US" dirty="0" smtClean="0"/>
              <a:t>with other Christians in </a:t>
            </a:r>
            <a:r>
              <a:rPr lang="en-US" dirty="0"/>
              <a:t>activities related to being a Christian. </a:t>
            </a:r>
          </a:p>
        </p:txBody>
      </p:sp>
    </p:spTree>
    <p:extLst>
      <p:ext uri="{BB962C8B-B14F-4D97-AF65-F5344CB8AC3E}">
        <p14:creationId xmlns:p14="http://schemas.microsoft.com/office/powerpoint/2010/main" val="306632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What Is Fellowship?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The word “fellowship” is </a:t>
            </a:r>
            <a:r>
              <a:rPr lang="en-US" u="sng" dirty="0" smtClean="0"/>
              <a:t>never</a:t>
            </a:r>
            <a:r>
              <a:rPr lang="en-US" dirty="0" smtClean="0"/>
              <a:t> used </a:t>
            </a:r>
            <a:r>
              <a:rPr lang="en-US" dirty="0" smtClean="0"/>
              <a:t>in the Bible to </a:t>
            </a:r>
            <a:r>
              <a:rPr lang="en-US" dirty="0" smtClean="0"/>
              <a:t>refer to “food and fun” or strictly social activities. </a:t>
            </a:r>
          </a:p>
          <a:p>
            <a:pPr lvl="0"/>
            <a:endParaRPr lang="en-US" sz="800" dirty="0" smtClean="0"/>
          </a:p>
          <a:p>
            <a:pPr lvl="0"/>
            <a:r>
              <a:rPr lang="en-US" dirty="0" smtClean="0"/>
              <a:t>When used of Christians, it always refers to their joint efforts in worship or the work of the gospel. </a:t>
            </a:r>
          </a:p>
          <a:p>
            <a:pPr marL="857250" lvl="2" indent="0">
              <a:buNone/>
            </a:pPr>
            <a:r>
              <a:rPr lang="en-US" sz="3200" dirty="0" smtClean="0"/>
              <a:t>Acts 2:42; 2 Cor. 8:4; Gal. 2:9; Phil. 1:5;        1 John 1:3, 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16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Fellowship With God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personal sin separates us from God, making this fellowship impossible (Is. 59:1-2).</a:t>
            </a:r>
          </a:p>
          <a:p>
            <a:endParaRPr lang="en-US" sz="800" dirty="0" smtClean="0"/>
          </a:p>
          <a:p>
            <a:r>
              <a:rPr lang="en-US" dirty="0" smtClean="0"/>
              <a:t>Through the blood of the cross, these sins can be forgiven and we can be reconciled back into fellowship with God (Rom. 5:6-10).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90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Fellowship With God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first priority as Christians must be our personal fellowship with God (1 John 1:5-7).</a:t>
            </a:r>
          </a:p>
          <a:p>
            <a:endParaRPr lang="en-US" sz="800" dirty="0" smtClean="0"/>
          </a:p>
          <a:p>
            <a:pPr lvl="1"/>
            <a:r>
              <a:rPr lang="en-US" sz="3200" dirty="0" smtClean="0"/>
              <a:t>Our fellowship with God is essential to our salvation.</a:t>
            </a:r>
          </a:p>
          <a:p>
            <a:pPr lvl="1"/>
            <a:r>
              <a:rPr lang="en-US" sz="3200" dirty="0"/>
              <a:t>Our fellowship with God is </a:t>
            </a:r>
            <a:r>
              <a:rPr lang="en-US" sz="3200" dirty="0" smtClean="0"/>
              <a:t>conditional.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250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Fellowship With God’s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3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Fellowship With God’s People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1 John 1</a:t>
            </a:r>
          </a:p>
          <a:p>
            <a:r>
              <a:rPr lang="en-US" i="1" dirty="0" smtClean="0"/>
              <a:t>“</a:t>
            </a:r>
            <a:r>
              <a:rPr lang="en-US" i="1" dirty="0"/>
              <a:t>that you also may have fellowship with us; and truly our fellowship is with the Father and with His Son Jesus Christ”</a:t>
            </a:r>
            <a:r>
              <a:rPr lang="en-US" dirty="0"/>
              <a:t> (v. 3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i="1" dirty="0"/>
              <a:t>“we have fellowship with one another”</a:t>
            </a:r>
            <a:r>
              <a:rPr lang="en-US" dirty="0"/>
              <a:t> (v. 7</a:t>
            </a:r>
            <a:r>
              <a:rPr lang="en-US" dirty="0" smtClean="0"/>
              <a:t>) 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182880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God</a:t>
            </a:r>
            <a:endParaRPr lang="en-US" sz="4000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219200" y="2590800"/>
            <a:ext cx="1066800" cy="18288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743200" y="2590800"/>
            <a:ext cx="1066800" cy="18288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905000" y="4800600"/>
            <a:ext cx="121920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200" y="44590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man</a:t>
            </a:r>
            <a:endParaRPr lang="en-US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124200" y="44590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man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7096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436</Words>
  <Application>Microsoft Office PowerPoint</Application>
  <PresentationFormat>On-screen Show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What Is Fellowship?</vt:lpstr>
      <vt:lpstr>What Is Fellowship?</vt:lpstr>
      <vt:lpstr>What Is Fellowship?</vt:lpstr>
      <vt:lpstr>Fellowship With God</vt:lpstr>
      <vt:lpstr>Fellowship With God</vt:lpstr>
      <vt:lpstr>Fellowship With God’s People</vt:lpstr>
      <vt:lpstr>Fellowship With God’s People</vt:lpstr>
      <vt:lpstr>Fellowship With God’s People</vt:lpstr>
      <vt:lpstr>What must I do to be saved?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</dc:title>
  <dc:creator>Heath</dc:creator>
  <cp:lastModifiedBy>Heath</cp:lastModifiedBy>
  <cp:revision>15</cp:revision>
  <dcterms:created xsi:type="dcterms:W3CDTF">2016-09-01T17:40:01Z</dcterms:created>
  <dcterms:modified xsi:type="dcterms:W3CDTF">2016-09-17T20:36:09Z</dcterms:modified>
</cp:coreProperties>
</file>