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1426E-0871-4A5B-A92F-4880CB7F4B41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55ADD-EEED-40E5-913A-6350D279C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262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1426E-0871-4A5B-A92F-4880CB7F4B41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55ADD-EEED-40E5-913A-6350D279C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728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1426E-0871-4A5B-A92F-4880CB7F4B41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55ADD-EEED-40E5-913A-6350D279C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105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1426E-0871-4A5B-A92F-4880CB7F4B41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55ADD-EEED-40E5-913A-6350D279C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783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1426E-0871-4A5B-A92F-4880CB7F4B41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55ADD-EEED-40E5-913A-6350D279C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467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1426E-0871-4A5B-A92F-4880CB7F4B41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55ADD-EEED-40E5-913A-6350D279C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21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1426E-0871-4A5B-A92F-4880CB7F4B41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55ADD-EEED-40E5-913A-6350D279C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00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1426E-0871-4A5B-A92F-4880CB7F4B41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55ADD-EEED-40E5-913A-6350D279C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018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1426E-0871-4A5B-A92F-4880CB7F4B41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55ADD-EEED-40E5-913A-6350D279C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840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1426E-0871-4A5B-A92F-4880CB7F4B41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55ADD-EEED-40E5-913A-6350D279C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2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1426E-0871-4A5B-A92F-4880CB7F4B41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55ADD-EEED-40E5-913A-6350D279C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022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1426E-0871-4A5B-A92F-4880CB7F4B41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55ADD-EEED-40E5-913A-6350D279C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818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4284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assets.answersingenesis.org/img/cms/content/contentnode/header_image/bible-question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7" t="6930" r="12424" b="27682"/>
          <a:stretch/>
        </p:blipFill>
        <p:spPr bwMode="auto">
          <a:xfrm>
            <a:off x="817418" y="4883727"/>
            <a:ext cx="7495309" cy="1898073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6. With the Proper Attitude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3048000"/>
          </a:xfrm>
        </p:spPr>
        <p:txBody>
          <a:bodyPr/>
          <a:lstStyle/>
          <a:p>
            <a:r>
              <a:rPr lang="en-US" dirty="0"/>
              <a:t>Meekness</a:t>
            </a:r>
          </a:p>
          <a:p>
            <a:r>
              <a:rPr lang="en-US" dirty="0"/>
              <a:t>Fear</a:t>
            </a:r>
          </a:p>
          <a:p>
            <a:r>
              <a:rPr lang="en-US" dirty="0"/>
              <a:t>Good Conscience</a:t>
            </a:r>
          </a:p>
        </p:txBody>
      </p:sp>
      <p:pic>
        <p:nvPicPr>
          <p:cNvPr id="2050" name="Picture 2" descr="http://www.afumc.org/wp-content/uploads/2014/08/Bible-Stud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029200"/>
            <a:ext cx="2516172" cy="167640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rad-mendisciples.com/images/BibleDiscussio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029200"/>
            <a:ext cx="2393206" cy="167640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9412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6575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Ready With An Answer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70175"/>
            <a:ext cx="6400800" cy="17526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1 </a:t>
            </a:r>
            <a:r>
              <a:rPr lang="en-US" b="1">
                <a:solidFill>
                  <a:schemeClr val="bg1"/>
                </a:solidFill>
              </a:rPr>
              <a:t>Peter 3:15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s://assets.answersingenesis.org/img/cms/content/contentnode/header_image/bible-questio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55143"/>
            <a:ext cx="9144000" cy="290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068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304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“But sanctify the Lord God in your hearts, and always be ready to give a defense to everyone who asks you a reason for the hope that is in you, with meekness and fear.” </a:t>
            </a:r>
          </a:p>
          <a:p>
            <a:pPr marL="0" indent="0" algn="r">
              <a:buNone/>
            </a:pPr>
            <a:r>
              <a:rPr lang="en-US" dirty="0"/>
              <a:t>1 Pet. 3:15, NKJV</a:t>
            </a:r>
          </a:p>
        </p:txBody>
      </p:sp>
      <p:pic>
        <p:nvPicPr>
          <p:cNvPr id="7" name="Picture 2" descr="https://assets.answersingenesis.org/img/cms/content/contentnode/header_image/bible-question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7" t="6930" r="12424" b="27682"/>
          <a:stretch/>
        </p:blipFill>
        <p:spPr bwMode="auto">
          <a:xfrm>
            <a:off x="817418" y="4883727"/>
            <a:ext cx="7495309" cy="1898073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afumc.org/wp-content/uploads/2014/08/Bible-Stud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029200"/>
            <a:ext cx="2516172" cy="167640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://www.rad-mendisciples.com/images/BibleDiscussio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029200"/>
            <a:ext cx="2393206" cy="167640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5780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assets.answersingenesis.org/img/cms/content/contentnode/header_image/bible-question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7" t="6930" r="12424" b="27682"/>
          <a:stretch/>
        </p:blipFill>
        <p:spPr bwMode="auto">
          <a:xfrm>
            <a:off x="817418" y="4883727"/>
            <a:ext cx="7495309" cy="1898073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1. Sanctify the Lord in Our Hearts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3048000"/>
          </a:xfrm>
        </p:spPr>
        <p:txBody>
          <a:bodyPr/>
          <a:lstStyle/>
          <a:p>
            <a:r>
              <a:rPr lang="en-US" dirty="0"/>
              <a:t>“to consecrate or set apart”</a:t>
            </a:r>
          </a:p>
          <a:p>
            <a:r>
              <a:rPr lang="en-US" dirty="0"/>
              <a:t>We must set the Lord upon the throne of our heart and make Him the center of our life.</a:t>
            </a:r>
          </a:p>
        </p:txBody>
      </p:sp>
      <p:pic>
        <p:nvPicPr>
          <p:cNvPr id="2050" name="Picture 2" descr="http://www.afumc.org/wp-content/uploads/2014/08/Bible-Stud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029200"/>
            <a:ext cx="2516172" cy="167640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rad-mendisciples.com/images/BibleDiscussio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029200"/>
            <a:ext cx="2393206" cy="167640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641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assets.answersingenesis.org/img/cms/content/contentnode/header_image/bible-question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7" t="6930" r="12424" b="27682"/>
          <a:stretch/>
        </p:blipFill>
        <p:spPr bwMode="auto">
          <a:xfrm>
            <a:off x="817418" y="4883727"/>
            <a:ext cx="7495309" cy="1898073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2. Always Be Ready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3048000"/>
          </a:xfrm>
        </p:spPr>
        <p:txBody>
          <a:bodyPr>
            <a:normAutofit/>
          </a:bodyPr>
          <a:lstStyle/>
          <a:p>
            <a:r>
              <a:rPr lang="en-US" dirty="0"/>
              <a:t>Readiness requires preparation:</a:t>
            </a:r>
          </a:p>
          <a:p>
            <a:pPr lvl="1"/>
            <a:r>
              <a:rPr lang="en-US" dirty="0"/>
              <a:t>2 Tim. 2:15; 2 Pet. 3:18; Heb. 5:12-14</a:t>
            </a:r>
          </a:p>
          <a:p>
            <a:r>
              <a:rPr lang="en-US" dirty="0"/>
              <a:t>Such preparation will strengthen our faith and give us confidence.</a:t>
            </a:r>
          </a:p>
        </p:txBody>
      </p:sp>
      <p:pic>
        <p:nvPicPr>
          <p:cNvPr id="2050" name="Picture 2" descr="http://www.afumc.org/wp-content/uploads/2014/08/Bible-Stud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029200"/>
            <a:ext cx="2516172" cy="167640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rad-mendisciples.com/images/BibleDiscussio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029200"/>
            <a:ext cx="2393206" cy="167640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5841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assets.answersingenesis.org/img/cms/content/contentnode/header_image/bible-question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7" t="6930" r="12424" b="27682"/>
          <a:stretch/>
        </p:blipFill>
        <p:spPr bwMode="auto">
          <a:xfrm>
            <a:off x="817418" y="4883727"/>
            <a:ext cx="7495309" cy="1898073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3. To Give a Defense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3048000"/>
          </a:xfrm>
        </p:spPr>
        <p:txBody>
          <a:bodyPr>
            <a:normAutofit/>
          </a:bodyPr>
          <a:lstStyle/>
          <a:p>
            <a:r>
              <a:rPr lang="en-US" dirty="0"/>
              <a:t>Be ready to give a reasoned, intelligent explanation regarding the things we believe or practice. </a:t>
            </a:r>
          </a:p>
          <a:p>
            <a:r>
              <a:rPr lang="en-US" dirty="0"/>
              <a:t>This explanation must be based upon the Word of God, not our ideas or opinions.</a:t>
            </a:r>
          </a:p>
        </p:txBody>
      </p:sp>
      <p:pic>
        <p:nvPicPr>
          <p:cNvPr id="2050" name="Picture 2" descr="http://www.afumc.org/wp-content/uploads/2014/08/Bible-Stud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029200"/>
            <a:ext cx="2516172" cy="167640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rad-mendisciples.com/images/BibleDiscussio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029200"/>
            <a:ext cx="2393206" cy="167640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5841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assets.answersingenesis.org/img/cms/content/contentnode/header_image/bible-question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7" t="6930" r="12424" b="27682"/>
          <a:stretch/>
        </p:blipFill>
        <p:spPr bwMode="auto">
          <a:xfrm>
            <a:off x="817418" y="4883727"/>
            <a:ext cx="7495309" cy="1898073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4. To Everyone Who Asks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3048000"/>
          </a:xfrm>
        </p:spPr>
        <p:txBody>
          <a:bodyPr>
            <a:normAutofit/>
          </a:bodyPr>
          <a:lstStyle/>
          <a:p>
            <a:r>
              <a:rPr lang="en-US" dirty="0"/>
              <a:t>We must be ready and willing to answer anyone who asks. The gospel is for all.</a:t>
            </a:r>
          </a:p>
          <a:p>
            <a:r>
              <a:rPr lang="en-US" dirty="0"/>
              <a:t>However, some questions and people are not deserving of an answer.</a:t>
            </a:r>
          </a:p>
          <a:p>
            <a:pPr lvl="1"/>
            <a:r>
              <a:rPr lang="en-US" dirty="0"/>
              <a:t>1 Tim. 6:3-5; Matt. 7:6</a:t>
            </a:r>
          </a:p>
        </p:txBody>
      </p:sp>
      <p:pic>
        <p:nvPicPr>
          <p:cNvPr id="2050" name="Picture 2" descr="http://www.afumc.org/wp-content/uploads/2014/08/Bible-Stud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029200"/>
            <a:ext cx="2516172" cy="167640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rad-mendisciples.com/images/BibleDiscussio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029200"/>
            <a:ext cx="2393206" cy="167640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5841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assets.answersingenesis.org/img/cms/content/contentnode/header_image/bible-question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7" t="6930" r="12424" b="27682"/>
          <a:stretch/>
        </p:blipFill>
        <p:spPr bwMode="auto">
          <a:xfrm>
            <a:off x="817418" y="4883727"/>
            <a:ext cx="7495309" cy="1898073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5. A Reason for the Hope in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3048000"/>
          </a:xfrm>
        </p:spPr>
        <p:txBody>
          <a:bodyPr/>
          <a:lstStyle/>
          <a:p>
            <a:r>
              <a:rPr lang="en-US" dirty="0"/>
              <a:t>The nature, object, and basis of our hope:</a:t>
            </a:r>
          </a:p>
          <a:p>
            <a:pPr lvl="1"/>
            <a:r>
              <a:rPr lang="en-US" dirty="0"/>
              <a:t>1 Peter 1:3-4</a:t>
            </a:r>
          </a:p>
        </p:txBody>
      </p:sp>
      <p:pic>
        <p:nvPicPr>
          <p:cNvPr id="2050" name="Picture 2" descr="http://www.afumc.org/wp-content/uploads/2014/08/Bible-Stud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029200"/>
            <a:ext cx="2516172" cy="167640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rad-mendisciples.com/images/BibleDiscussio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029200"/>
            <a:ext cx="2393206" cy="167640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5841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assets.answersingenesis.org/img/cms/content/contentnode/header_image/bible-question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7" t="6930" r="12424" b="27682"/>
          <a:stretch/>
        </p:blipFill>
        <p:spPr bwMode="auto">
          <a:xfrm>
            <a:off x="817418" y="4883727"/>
            <a:ext cx="7495309" cy="1898073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5. A Reason for the Hope in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3048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existence of God</a:t>
            </a:r>
          </a:p>
          <a:p>
            <a:r>
              <a:rPr lang="en-US" dirty="0"/>
              <a:t>The inspiration of the Bible</a:t>
            </a:r>
          </a:p>
          <a:p>
            <a:r>
              <a:rPr lang="en-US" dirty="0"/>
              <a:t>The deity of Christ</a:t>
            </a:r>
          </a:p>
          <a:p>
            <a:r>
              <a:rPr lang="en-US" dirty="0"/>
              <a:t>Why we believe in Heaven and Hell</a:t>
            </a:r>
          </a:p>
          <a:p>
            <a:r>
              <a:rPr lang="en-US" dirty="0"/>
              <a:t>What one must do to be saved</a:t>
            </a:r>
          </a:p>
          <a:p>
            <a:r>
              <a:rPr lang="en-US" dirty="0"/>
              <a:t>Why we do not use musical instruments</a:t>
            </a:r>
          </a:p>
        </p:txBody>
      </p:sp>
      <p:pic>
        <p:nvPicPr>
          <p:cNvPr id="2050" name="Picture 2" descr="http://www.afumc.org/wp-content/uploads/2014/08/Bible-Stud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029200"/>
            <a:ext cx="2516172" cy="167640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rad-mendisciples.com/images/BibleDiscussio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029200"/>
            <a:ext cx="2393206" cy="167640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9412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281</Words>
  <Application>Microsoft Office PowerPoint</Application>
  <PresentationFormat>On-screen Show (4:3)</PresentationFormat>
  <Paragraphs>32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Ready With An Answer</vt:lpstr>
      <vt:lpstr>PowerPoint Presentation</vt:lpstr>
      <vt:lpstr>1. Sanctify the Lord in Our Hearts</vt:lpstr>
      <vt:lpstr>2. Always Be Ready</vt:lpstr>
      <vt:lpstr>3. To Give a Defense</vt:lpstr>
      <vt:lpstr>4. To Everyone Who Asks You</vt:lpstr>
      <vt:lpstr>5. A Reason for the Hope in You</vt:lpstr>
      <vt:lpstr>5. A Reason for the Hope in You</vt:lpstr>
      <vt:lpstr>6. With the Proper Attitude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</dc:creator>
  <cp:lastModifiedBy>Knollwood</cp:lastModifiedBy>
  <cp:revision>9</cp:revision>
  <dcterms:created xsi:type="dcterms:W3CDTF">2016-09-02T13:18:48Z</dcterms:created>
  <dcterms:modified xsi:type="dcterms:W3CDTF">2016-09-05T13:52:13Z</dcterms:modified>
</cp:coreProperties>
</file>