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9" r:id="rId11"/>
    <p:sldId id="271" r:id="rId12"/>
    <p:sldId id="272" r:id="rId13"/>
    <p:sldId id="273" r:id="rId14"/>
    <p:sldId id="274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09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4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5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9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8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8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0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4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D8E9-BFC1-4EE0-8B6E-D753B818EDBF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9FAD-0970-490B-8151-98A3F63C2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2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93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Find and Maintain                     the Peace of God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4805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Find and Maintain                     the Peace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/>
            </a:pPr>
            <a:r>
              <a:rPr lang="en-US" b="1" dirty="0"/>
              <a:t>Through Prayer (vs. 6-7)</a:t>
            </a:r>
          </a:p>
          <a:p>
            <a:pPr lvl="1"/>
            <a:r>
              <a:rPr lang="en-US" dirty="0"/>
              <a:t>We are to </a:t>
            </a:r>
            <a:r>
              <a:rPr lang="en-US" b="1" dirty="0"/>
              <a:t>cast our cares </a:t>
            </a:r>
            <a:r>
              <a:rPr lang="en-US" dirty="0"/>
              <a:t>upon the Lord (1 Peter 5:7). </a:t>
            </a:r>
          </a:p>
          <a:p>
            <a:pPr lvl="1"/>
            <a:r>
              <a:rPr lang="en-US" dirty="0"/>
              <a:t>King </a:t>
            </a:r>
            <a:r>
              <a:rPr lang="en-US" b="1" dirty="0"/>
              <a:t>Hezekiah’s</a:t>
            </a:r>
            <a:r>
              <a:rPr lang="en-US" dirty="0"/>
              <a:t> example (2 Kings 19:10-19). </a:t>
            </a:r>
          </a:p>
          <a:p>
            <a:pPr lvl="1"/>
            <a:r>
              <a:rPr lang="en-US" dirty="0"/>
              <a:t>It is often through the process of intense prayer that we find the peace we need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2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Find and Maintain                     the Peace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 startAt="2"/>
            </a:pPr>
            <a:r>
              <a:rPr lang="en-US" b="1" dirty="0"/>
              <a:t>Thinking on the Right Things (v. 8)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dirty="0" smtClean="0"/>
              <a:t>“</a:t>
            </a:r>
            <a:r>
              <a:rPr lang="en-US" dirty="0"/>
              <a:t>Finally, brethren, whatever things are </a:t>
            </a:r>
            <a:r>
              <a:rPr lang="en-US" b="1" dirty="0"/>
              <a:t>true</a:t>
            </a:r>
            <a:r>
              <a:rPr lang="en-US" dirty="0"/>
              <a:t>, whatever things are </a:t>
            </a:r>
            <a:r>
              <a:rPr lang="en-US" b="1" dirty="0"/>
              <a:t>noble</a:t>
            </a:r>
            <a:r>
              <a:rPr lang="en-US" dirty="0"/>
              <a:t>, whatever things are </a:t>
            </a:r>
            <a:r>
              <a:rPr lang="en-US" b="1" dirty="0"/>
              <a:t>just</a:t>
            </a:r>
            <a:r>
              <a:rPr lang="en-US" dirty="0"/>
              <a:t>, whatever things are </a:t>
            </a:r>
            <a:r>
              <a:rPr lang="en-US" b="1" dirty="0"/>
              <a:t>pure</a:t>
            </a:r>
            <a:r>
              <a:rPr lang="en-US" dirty="0"/>
              <a:t>, whatever things are </a:t>
            </a:r>
            <a:r>
              <a:rPr lang="en-US" b="1" dirty="0"/>
              <a:t>lovely</a:t>
            </a:r>
            <a:r>
              <a:rPr lang="en-US" dirty="0"/>
              <a:t>, whatever things are of </a:t>
            </a:r>
            <a:r>
              <a:rPr lang="en-US" b="1" dirty="0"/>
              <a:t>good</a:t>
            </a:r>
            <a:r>
              <a:rPr lang="en-US" dirty="0"/>
              <a:t> </a:t>
            </a:r>
            <a:r>
              <a:rPr lang="en-US" b="1" dirty="0"/>
              <a:t>report</a:t>
            </a:r>
            <a:r>
              <a:rPr lang="en-US" dirty="0"/>
              <a:t>, if there is any </a:t>
            </a:r>
            <a:r>
              <a:rPr lang="en-US" b="1" dirty="0"/>
              <a:t>virtue</a:t>
            </a:r>
            <a:r>
              <a:rPr lang="en-US" dirty="0"/>
              <a:t> and if there is anything </a:t>
            </a:r>
            <a:r>
              <a:rPr lang="en-US" b="1" dirty="0"/>
              <a:t>praiseworthy</a:t>
            </a:r>
            <a:r>
              <a:rPr lang="en-US" dirty="0"/>
              <a:t> — </a:t>
            </a:r>
            <a:r>
              <a:rPr lang="en-US" b="1" u="sng" dirty="0"/>
              <a:t>meditate</a:t>
            </a:r>
            <a:r>
              <a:rPr lang="en-US" dirty="0"/>
              <a:t> on these things.”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2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To Find and Maintain                     the Peace of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 startAt="3"/>
            </a:pPr>
            <a:r>
              <a:rPr lang="en-US" b="1" dirty="0"/>
              <a:t>Obedience (v. 9)</a:t>
            </a:r>
          </a:p>
          <a:p>
            <a:pPr lvl="1"/>
            <a:r>
              <a:rPr lang="en-US" dirty="0"/>
              <a:t>Worrying is an </a:t>
            </a:r>
            <a:r>
              <a:rPr lang="en-US" b="1" dirty="0"/>
              <a:t>activity</a:t>
            </a:r>
            <a:r>
              <a:rPr lang="en-US" dirty="0"/>
              <a:t>. Replace it with </a:t>
            </a:r>
            <a:r>
              <a:rPr lang="en-US" dirty="0" smtClean="0"/>
              <a:t>a better activity: obedience </a:t>
            </a:r>
            <a:r>
              <a:rPr lang="en-US" dirty="0"/>
              <a:t>and service unto God. </a:t>
            </a:r>
          </a:p>
          <a:p>
            <a:pPr lvl="1"/>
            <a:r>
              <a:rPr lang="en-US" dirty="0" smtClean="0"/>
              <a:t>God’s </a:t>
            </a:r>
            <a:r>
              <a:rPr lang="en-US" dirty="0"/>
              <a:t>wisdom (will) </a:t>
            </a:r>
            <a:r>
              <a:rPr lang="en-US" b="1" dirty="0" smtClean="0"/>
              <a:t>makes </a:t>
            </a:r>
            <a:r>
              <a:rPr lang="en-US" b="1" dirty="0"/>
              <a:t>peace</a:t>
            </a:r>
            <a:r>
              <a:rPr lang="en-US" dirty="0"/>
              <a:t> (James 3:17-18).</a:t>
            </a:r>
          </a:p>
          <a:p>
            <a:pPr lvl="1"/>
            <a:r>
              <a:rPr lang="en-US" dirty="0"/>
              <a:t>Obedience to God’s word gives us a </a:t>
            </a:r>
            <a:r>
              <a:rPr lang="en-US" b="1" dirty="0"/>
              <a:t>clear</a:t>
            </a:r>
            <a:r>
              <a:rPr lang="en-US" dirty="0"/>
              <a:t> (peaceful) conscience (Ps. 119:5-6). </a:t>
            </a:r>
          </a:p>
        </p:txBody>
      </p:sp>
    </p:spTree>
    <p:extLst>
      <p:ext uri="{BB962C8B-B14F-4D97-AF65-F5344CB8AC3E}">
        <p14:creationId xmlns:p14="http://schemas.microsoft.com/office/powerpoint/2010/main" val="425272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usannoyesandersonpoems.com/wp-content/uploads/2009/07/praying-and-kneeling-man-1024x64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"/>
          <a:stretch/>
        </p:blipFill>
        <p:spPr bwMode="auto">
          <a:xfrm>
            <a:off x="0" y="381000"/>
            <a:ext cx="91440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5791200" cy="1676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Have You Found  the </a:t>
            </a:r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Peace of God?</a:t>
            </a:r>
            <a:endParaRPr lang="en-US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315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220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usannoyesandersonpoems.com/wp-content/uploads/2009/07/praying-and-kneeling-man-1024x64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50"/>
          <a:stretch/>
        </p:blipFill>
        <p:spPr bwMode="auto">
          <a:xfrm>
            <a:off x="0" y="381000"/>
            <a:ext cx="91440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5791200" cy="16764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How Can We Find the Peace of God?</a:t>
            </a:r>
            <a:endParaRPr lang="en-US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6400800" cy="1752600"/>
          </a:xfrm>
        </p:spPr>
        <p:txBody>
          <a:bodyPr/>
          <a:lstStyle/>
          <a:p>
            <a:pPr algn="l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Philippians 4:6-9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830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Biblical Meaning of Peace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In the </a:t>
            </a:r>
            <a:r>
              <a:rPr lang="en-US" dirty="0" smtClean="0"/>
              <a:t>Old Testament </a:t>
            </a:r>
            <a:r>
              <a:rPr lang="en-US" dirty="0"/>
              <a:t>it refers to the completeness, soundness, and well-being of the total person. The emphasis was often upon the physical: security, contentment, and the absence of war or </a:t>
            </a:r>
            <a:r>
              <a:rPr lang="en-US" dirty="0" smtClean="0"/>
              <a:t>conflict.</a:t>
            </a:r>
            <a:endParaRPr lang="en-US" dirty="0"/>
          </a:p>
          <a:p>
            <a:pPr lvl="0"/>
            <a:r>
              <a:rPr lang="en-US" dirty="0"/>
              <a:t>In the </a:t>
            </a:r>
            <a:r>
              <a:rPr lang="en-US" dirty="0" smtClean="0"/>
              <a:t>New Testament, </a:t>
            </a:r>
            <a:r>
              <a:rPr lang="en-US" dirty="0"/>
              <a:t>the emphasis of peace is often upon one’s inner tranquility; a combination of hope, trust, and quiet in the mind and soul, brought about by a reconciliation with God.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65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Biblical Meaning of Peace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peace of God is a quiet confidence or tranquility, based upon our trust in God’s willingness and ability to care for 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05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“Surpasses All Understanding”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Its source - God </a:t>
            </a:r>
            <a:endParaRPr lang="en-US" b="1" dirty="0"/>
          </a:p>
          <a:p>
            <a:pPr lvl="1"/>
            <a:r>
              <a:rPr lang="en-US" b="1" dirty="0" smtClean="0"/>
              <a:t>The </a:t>
            </a:r>
            <a:r>
              <a:rPr lang="en-US" b="1" dirty="0"/>
              <a:t>things of God are </a:t>
            </a:r>
            <a:r>
              <a:rPr lang="en-US" b="1" dirty="0" smtClean="0"/>
              <a:t>beyond </a:t>
            </a:r>
            <a:r>
              <a:rPr lang="en-US" b="1" dirty="0"/>
              <a:t>our ability to understand or comprehend (wisdom, power, love, peace – Eph. 3:19</a:t>
            </a:r>
            <a:r>
              <a:rPr lang="en-US" b="1" dirty="0" smtClean="0"/>
              <a:t>). </a:t>
            </a:r>
            <a:r>
              <a:rPr lang="en-US" b="1" dirty="0"/>
              <a:t> </a:t>
            </a:r>
            <a:endParaRPr lang="en-US" b="1" dirty="0" smtClean="0"/>
          </a:p>
          <a:p>
            <a:pPr lvl="1"/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Its </a:t>
            </a:r>
            <a:r>
              <a:rPr lang="en-US" b="1" dirty="0"/>
              <a:t>effect </a:t>
            </a:r>
            <a:r>
              <a:rPr lang="en-US" b="1" dirty="0" smtClean="0"/>
              <a:t>- </a:t>
            </a:r>
            <a:r>
              <a:rPr lang="en-US" b="1" dirty="0"/>
              <a:t>guards our hearts and </a:t>
            </a:r>
            <a:r>
              <a:rPr lang="en-US" b="1" dirty="0" smtClean="0"/>
              <a:t>minds</a:t>
            </a:r>
            <a:endParaRPr lang="en-US" b="1" dirty="0"/>
          </a:p>
          <a:p>
            <a:pPr lvl="1"/>
            <a:r>
              <a:rPr lang="en-US" b="1" dirty="0" smtClean="0"/>
              <a:t>This </a:t>
            </a:r>
            <a:r>
              <a:rPr lang="en-US" b="1" dirty="0"/>
              <a:t>was a military term used to refer to the placing of a garrison of troops to guard a city, thus providing safety and security.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5908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the Peace of God                      “Surpasses All Understanding”</a:t>
            </a:r>
          </a:p>
        </p:txBody>
      </p:sp>
    </p:spTree>
    <p:extLst>
      <p:ext uri="{BB962C8B-B14F-4D97-AF65-F5344CB8AC3E}">
        <p14:creationId xmlns:p14="http://schemas.microsoft.com/office/powerpoint/2010/main" val="4082491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the Peace of God                      “Surpasses All Understanding”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/>
            </a:pPr>
            <a:r>
              <a:rPr lang="en-US" b="1" dirty="0"/>
              <a:t>It Provides True Peace With </a:t>
            </a:r>
            <a:r>
              <a:rPr lang="en-US" b="1" dirty="0" smtClean="0"/>
              <a:t>God</a:t>
            </a:r>
            <a:endParaRPr lang="en-US" b="1" dirty="0"/>
          </a:p>
          <a:p>
            <a:pPr lvl="1"/>
            <a:r>
              <a:rPr lang="en-US" dirty="0"/>
              <a:t>We are </a:t>
            </a:r>
            <a:r>
              <a:rPr lang="en-US" b="1" dirty="0"/>
              <a:t>reconciled</a:t>
            </a:r>
            <a:r>
              <a:rPr lang="en-US" dirty="0"/>
              <a:t> with God (Col. 1:19-22; Rom. 5:6-10).</a:t>
            </a:r>
          </a:p>
          <a:p>
            <a:pPr lvl="1"/>
            <a:r>
              <a:rPr lang="en-US" dirty="0"/>
              <a:t>We are </a:t>
            </a:r>
            <a:r>
              <a:rPr lang="en-US" b="1" dirty="0"/>
              <a:t>prepared</a:t>
            </a:r>
            <a:r>
              <a:rPr lang="en-US" dirty="0"/>
              <a:t> to meet the Lord in </a:t>
            </a:r>
            <a:r>
              <a:rPr lang="en-US" dirty="0" smtClean="0"/>
              <a:t>Judgment   </a:t>
            </a:r>
            <a:r>
              <a:rPr lang="en-US" dirty="0"/>
              <a:t>(1 John 4:17-18). </a:t>
            </a:r>
          </a:p>
        </p:txBody>
      </p:sp>
    </p:spTree>
    <p:extLst>
      <p:ext uri="{BB962C8B-B14F-4D97-AF65-F5344CB8AC3E}">
        <p14:creationId xmlns:p14="http://schemas.microsoft.com/office/powerpoint/2010/main" val="4082491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Why the Peace of God                      “Surpasses All Understanding”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 startAt="2"/>
            </a:pPr>
            <a:r>
              <a:rPr lang="en-US" b="1" dirty="0" smtClean="0"/>
              <a:t>Only </a:t>
            </a:r>
            <a:r>
              <a:rPr lang="en-US" b="1" dirty="0"/>
              <a:t>Means of Achieving Peace With </a:t>
            </a:r>
            <a:r>
              <a:rPr lang="en-US" b="1" dirty="0" smtClean="0"/>
              <a:t>Men</a:t>
            </a:r>
            <a:endParaRPr lang="en-US" b="1" dirty="0"/>
          </a:p>
          <a:p>
            <a:pPr lvl="1"/>
            <a:r>
              <a:rPr lang="en-US" dirty="0"/>
              <a:t>James 3:13-18</a:t>
            </a:r>
          </a:p>
          <a:p>
            <a:pPr lvl="1"/>
            <a:r>
              <a:rPr lang="en-US" dirty="0"/>
              <a:t>The wisdom of the world does not know how to make peace. Peace among a group of men (such as a local church) is evidence of the wisdom of God.</a:t>
            </a:r>
          </a:p>
          <a:p>
            <a:pPr lvl="1"/>
            <a:r>
              <a:rPr lang="en-US" dirty="0"/>
              <a:t>The “peacemakers” are called “sons of God” (Matt. 5:9). </a:t>
            </a:r>
          </a:p>
        </p:txBody>
      </p:sp>
    </p:spTree>
    <p:extLst>
      <p:ext uri="{BB962C8B-B14F-4D97-AF65-F5344CB8AC3E}">
        <p14:creationId xmlns:p14="http://schemas.microsoft.com/office/powerpoint/2010/main" val="208338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Why the Peace of God                      “Surpasses All Understanding”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marL="742950" indent="-742950">
              <a:buSzPct val="100000"/>
              <a:buFont typeface="+mj-lt"/>
              <a:buAutoNum type="arabicPeriod" startAt="3"/>
            </a:pPr>
            <a:r>
              <a:rPr lang="en-US" b="1" dirty="0" smtClean="0"/>
              <a:t>God Gives </a:t>
            </a:r>
            <a:r>
              <a:rPr lang="en-US" b="1" dirty="0"/>
              <a:t>Us Peace in Any </a:t>
            </a:r>
            <a:r>
              <a:rPr lang="en-US" b="1" dirty="0" smtClean="0"/>
              <a:t>Circumstance  or Situation</a:t>
            </a:r>
            <a:endParaRPr lang="en-US" b="1" dirty="0"/>
          </a:p>
          <a:p>
            <a:pPr lvl="1"/>
            <a:r>
              <a:rPr lang="en-US" dirty="0"/>
              <a:t>God will </a:t>
            </a:r>
            <a:r>
              <a:rPr lang="en-US" b="1" dirty="0"/>
              <a:t>provide</a:t>
            </a:r>
            <a:r>
              <a:rPr lang="en-US" dirty="0"/>
              <a:t> what we need (Matt. 6:24-33).</a:t>
            </a:r>
          </a:p>
          <a:p>
            <a:pPr lvl="1"/>
            <a:r>
              <a:rPr lang="en-US" dirty="0"/>
              <a:t>God will </a:t>
            </a:r>
            <a:r>
              <a:rPr lang="en-US" b="1" dirty="0"/>
              <a:t>never</a:t>
            </a:r>
            <a:r>
              <a:rPr lang="en-US" dirty="0"/>
              <a:t> forsake us (Heb. 13:5-6).</a:t>
            </a:r>
          </a:p>
          <a:p>
            <a:pPr lvl="1"/>
            <a:r>
              <a:rPr lang="en-US" dirty="0"/>
              <a:t>God is in </a:t>
            </a:r>
            <a:r>
              <a:rPr lang="en-US" b="1" dirty="0"/>
              <a:t>control</a:t>
            </a:r>
            <a:r>
              <a:rPr lang="en-US" dirty="0"/>
              <a:t> of all things (Hab. 2:4). </a:t>
            </a:r>
          </a:p>
        </p:txBody>
      </p:sp>
    </p:spTree>
    <p:extLst>
      <p:ext uri="{BB962C8B-B14F-4D97-AF65-F5344CB8AC3E}">
        <p14:creationId xmlns:p14="http://schemas.microsoft.com/office/powerpoint/2010/main" val="208338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539</Words>
  <Application>Microsoft Office PowerPoint</Application>
  <PresentationFormat>On-screen Show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How Can We Find the Peace of God?</vt:lpstr>
      <vt:lpstr>The Biblical Meaning of Peace</vt:lpstr>
      <vt:lpstr>The Biblical Meaning of Peace</vt:lpstr>
      <vt:lpstr>“Surpasses All Understanding”</vt:lpstr>
      <vt:lpstr>Why the Peace of God                      “Surpasses All Understanding”</vt:lpstr>
      <vt:lpstr>Why the Peace of God                      “Surpasses All Understanding”</vt:lpstr>
      <vt:lpstr>Why the Peace of God                      “Surpasses All Understanding”</vt:lpstr>
      <vt:lpstr>Why the Peace of God                      “Surpasses All Understanding”</vt:lpstr>
      <vt:lpstr>How To Find and Maintain                     the Peace of God</vt:lpstr>
      <vt:lpstr>How To Find and Maintain                     the Peace of God</vt:lpstr>
      <vt:lpstr>How To Find and Maintain                     the Peace of God</vt:lpstr>
      <vt:lpstr>How To Find and Maintain                     the Peace of God</vt:lpstr>
      <vt:lpstr>Have You Found  the Peace of God?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Peace of God</dc:title>
  <dc:creator>Heath</dc:creator>
  <cp:lastModifiedBy>Heath</cp:lastModifiedBy>
  <cp:revision>5</cp:revision>
  <dcterms:created xsi:type="dcterms:W3CDTF">2016-08-26T15:27:41Z</dcterms:created>
  <dcterms:modified xsi:type="dcterms:W3CDTF">2016-08-26T23:05:59Z</dcterms:modified>
</cp:coreProperties>
</file>