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257" r:id="rId64"/>
    <p:sldId id="256" r:id="rId65"/>
    <p:sldId id="259" r:id="rId66"/>
    <p:sldId id="260" r:id="rId67"/>
    <p:sldId id="261" r:id="rId68"/>
    <p:sldId id="262" r:id="rId69"/>
    <p:sldId id="263" r:id="rId70"/>
    <p:sldId id="258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CCEDC-E555-4EEE-A790-80A5C9F309B5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D698-74E4-49CA-A161-A227BC57E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5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2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3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DCB7-698B-4DB8-BA62-D9E5ECBE2B8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4E6A-AB3E-427B-91FB-672155D0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6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275826772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461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795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341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37748444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0276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722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2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1242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55119710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76076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167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596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5108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3400069055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950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61918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14512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253 - Heaven Will Surely Be Worth It All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1127472486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10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727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99476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73324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96259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7007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407516303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0726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41747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5879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3734936633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5101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295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1707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8966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045 - There Is A Redeemer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1613316466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81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4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04218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1376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073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7005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43382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610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85882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922608468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51509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84617"/>
      </p:ext>
    </p:extLst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68872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7965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6106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434496925"/>
      </p:ext>
    </p:extLst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3385"/>
      </p:ext>
    </p:extLst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3945"/>
      </p:ext>
    </p:extLst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68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86807835"/>
      </p:ext>
    </p:extLst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4036"/>
      </p:ext>
    </p:extLst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65710"/>
      </p:ext>
    </p:extLst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208 - Sing To Me Of Heaven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101658497"/>
      </p:ext>
    </p:extLst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67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llredneck.com/wp-content/uploads/2016/03/Top-10-Country-Songs-About-Heaven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r="901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33400"/>
            <a:ext cx="6629400" cy="1470025"/>
          </a:xfrm>
        </p:spPr>
        <p:txBody>
          <a:bodyPr>
            <a:prstTxWarp prst="textInflateTop">
              <a:avLst>
                <a:gd name="adj" fmla="val 23978"/>
              </a:avLst>
            </a:prstTxWarp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In the Words of Men</a:t>
            </a:r>
          </a:p>
        </p:txBody>
      </p:sp>
    </p:spTree>
    <p:extLst>
      <p:ext uri="{BB962C8B-B14F-4D97-AF65-F5344CB8AC3E}">
        <p14:creationId xmlns:p14="http://schemas.microsoft.com/office/powerpoint/2010/main" val="11133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“Heaven is a prepared place for a prepared people.”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b="1" dirty="0"/>
              <a:t>Heaven is a place especially prepared for God’s people (John 14:1-3; Heb. 11:16).</a:t>
            </a:r>
          </a:p>
          <a:p>
            <a:endParaRPr lang="en-US" sz="1000" b="1" dirty="0"/>
          </a:p>
          <a:p>
            <a:r>
              <a:rPr lang="en-US" b="1" dirty="0"/>
              <a:t>But… Hell is also a prepared place for a specific purpose (Matt. 25:34, 41).</a:t>
            </a:r>
          </a:p>
          <a:p>
            <a:r>
              <a:rPr lang="en-US" b="1" dirty="0"/>
              <a:t>And… we must remain prepared for Heaven (Matt. 24:42-44, 25:10-13). </a:t>
            </a:r>
          </a:p>
        </p:txBody>
      </p:sp>
    </p:spTree>
    <p:extLst>
      <p:ext uri="{BB962C8B-B14F-4D97-AF65-F5344CB8AC3E}">
        <p14:creationId xmlns:p14="http://schemas.microsoft.com/office/powerpoint/2010/main" val="25710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b="1" dirty="0"/>
              <a:t>“If we miss Heaven, we miss it all.”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If we strive for our home in Heaven and miss it, we will have missed the goal and focus of our hope (1 Cor. 9:27; Matt. 7:21-23).</a:t>
            </a:r>
          </a:p>
          <a:p>
            <a:endParaRPr lang="en-US" sz="1000" b="1" dirty="0"/>
          </a:p>
          <a:p>
            <a:r>
              <a:rPr lang="en-US" b="1" dirty="0"/>
              <a:t>But… Heaven is not all there is to eternity. Those who “miss” Heaven will be cast into Hell (Rev. 20:14-15).</a:t>
            </a:r>
          </a:p>
        </p:txBody>
      </p:sp>
    </p:spTree>
    <p:extLst>
      <p:ext uri="{BB962C8B-B14F-4D97-AF65-F5344CB8AC3E}">
        <p14:creationId xmlns:p14="http://schemas.microsoft.com/office/powerpoint/2010/main" val="4668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“Heaven will surely be worth it all.”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The Bible promises that suffering and persecution will come to the faithful child of God (Matt. 13:21; 2 Tim. 3:12).</a:t>
            </a:r>
          </a:p>
          <a:p>
            <a:endParaRPr lang="en-US" sz="1000" b="1" dirty="0"/>
          </a:p>
          <a:p>
            <a:r>
              <a:rPr lang="en-US" b="1" dirty="0"/>
              <a:t>But… the Bible also makes it clear that these sufferings cannot be compared to the bliss of Heaven (Rom. 8:18; 2 Cor. 4:16-18).</a:t>
            </a:r>
          </a:p>
        </p:txBody>
      </p:sp>
    </p:spTree>
    <p:extLst>
      <p:ext uri="{BB962C8B-B14F-4D97-AF65-F5344CB8AC3E}">
        <p14:creationId xmlns:p14="http://schemas.microsoft.com/office/powerpoint/2010/main" val="4668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“We are all going to Heaven, we are just taking different paths.”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b="1" dirty="0"/>
              <a:t>This saying is popular, but it is false.</a:t>
            </a:r>
          </a:p>
          <a:p>
            <a:endParaRPr lang="en-US" sz="1000" b="1" dirty="0"/>
          </a:p>
          <a:p>
            <a:r>
              <a:rPr lang="en-US" b="1" dirty="0"/>
              <a:t>We are not all going to Heaven                       (Matt. 7:21-23).</a:t>
            </a:r>
          </a:p>
          <a:p>
            <a:r>
              <a:rPr lang="en-US" b="1" dirty="0"/>
              <a:t>There are not different paths leading to Heaven (Matt. </a:t>
            </a:r>
            <a:r>
              <a:rPr lang="en-US" b="1"/>
              <a:t>7:13-14</a:t>
            </a:r>
            <a:r>
              <a:rPr lang="en-US" b="1" dirty="0"/>
              <a:t>; John 14:6). </a:t>
            </a:r>
          </a:p>
        </p:txBody>
      </p:sp>
    </p:spTree>
    <p:extLst>
      <p:ext uri="{BB962C8B-B14F-4D97-AF65-F5344CB8AC3E}">
        <p14:creationId xmlns:p14="http://schemas.microsoft.com/office/powerpoint/2010/main" val="4668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not make Heaven your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Believe in Jesus - John 8:24</a:t>
            </a:r>
          </a:p>
          <a:p>
            <a:r>
              <a:rPr lang="en-US" b="1" dirty="0"/>
              <a:t>Repent of your sins - Acts 17:30</a:t>
            </a:r>
          </a:p>
          <a:p>
            <a:r>
              <a:rPr lang="en-US" b="1" dirty="0"/>
              <a:t>Confess your faith in Christ - Rom. 10:9-10</a:t>
            </a:r>
          </a:p>
          <a:p>
            <a:r>
              <a:rPr lang="en-US" b="1" dirty="0"/>
              <a:t>Be baptized into Christ - Gal. 3:27</a:t>
            </a:r>
          </a:p>
          <a:p>
            <a:r>
              <a:rPr lang="en-US" b="1" dirty="0"/>
              <a:t>Live a prepared life - faithful to the end -   Rev. 2:10</a:t>
            </a:r>
          </a:p>
        </p:txBody>
      </p:sp>
    </p:spTree>
    <p:extLst>
      <p:ext uri="{BB962C8B-B14F-4D97-AF65-F5344CB8AC3E}">
        <p14:creationId xmlns:p14="http://schemas.microsoft.com/office/powerpoint/2010/main" val="24431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4419"/>
      </p:ext>
    </p:extLst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6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3273"/>
      </p:ext>
    </p:extLst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6297"/>
      </p:ext>
    </p:extLst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198"/>
      </p:ext>
    </p:extLst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345"/>
      </p:ext>
    </p:extLst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79265"/>
      </p:ext>
    </p:extLst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2896"/>
      </p:ext>
    </p:extLst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78411"/>
      </p:ext>
    </p:extLst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3658"/>
      </p:ext>
    </p:extLst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28338338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704"/>
      </p:ext>
    </p:extLst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0258"/>
      </p:ext>
    </p:extLst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5771"/>
      </p:ext>
    </p:extLst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0688"/>
      </p:ext>
    </p:extLst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11685"/>
      </p:ext>
    </p:extLst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207"/>
      </p:ext>
    </p:extLst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9336"/>
      </p:ext>
    </p:extLst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21620"/>
      </p:ext>
    </p:extLst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3818747508"/>
      </p:ext>
    </p:extLst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271"/>
      </p:ext>
    </p:extLst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1850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073 - High Above The Seraphim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6181"/>
      </p:ext>
    </p:extLst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2403"/>
      </p:ext>
    </p:extLst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07992"/>
      </p:ext>
    </p:extLst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862"/>
      </p:ext>
    </p:extLst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3313"/>
      </p:ext>
    </p:extLst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13174"/>
      </p:ext>
    </p:extLst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2490682502"/>
      </p:ext>
    </p:extLst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1134</Words>
  <Application>Microsoft Office PowerPoint</Application>
  <PresentationFormat>On-screen Show (4:3)</PresentationFormat>
  <Paragraphs>126</Paragraphs>
  <Slides>96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9" baseType="lpstr">
      <vt:lpstr>Arial</vt:lpstr>
      <vt:lpstr>Calibri</vt:lpstr>
      <vt:lpstr>Office Theme</vt:lpstr>
      <vt:lpstr>PowerPoint Presentation</vt:lpstr>
      <vt:lpstr>073 - High Above The Seraphim - Title</vt:lpstr>
      <vt:lpstr>073 - High Above The Seraphim - 1.1</vt:lpstr>
      <vt:lpstr>073 - High Above The Seraphim - 1.2</vt:lpstr>
      <vt:lpstr>073 - High Above The Seraphim - 1.3</vt:lpstr>
      <vt:lpstr>073 - High Above The Seraphim - 1.4</vt:lpstr>
      <vt:lpstr>073 - High Above The Seraphim - 2.1</vt:lpstr>
      <vt:lpstr>073 - High Above The Seraphim - 2.2</vt:lpstr>
      <vt:lpstr>073 - High Above The Seraphim - 2.3</vt:lpstr>
      <vt:lpstr>073 - High Above The Seraphim - 2.4</vt:lpstr>
      <vt:lpstr>073 - High Above The Seraphim - 3.1</vt:lpstr>
      <vt:lpstr>073 - High Above The Seraphim - 3.2</vt:lpstr>
      <vt:lpstr>073 - High Above The Seraphim - 3.3</vt:lpstr>
      <vt:lpstr>073 - High Above The Seraphim - 3.4</vt:lpstr>
      <vt:lpstr>253 - Heaven Will Surely Be Worth It All - Title</vt:lpstr>
      <vt:lpstr>253 - Heaven Will Surely Be Worth It All - 1.1</vt:lpstr>
      <vt:lpstr>253 - Heaven Will Surely Be Worth It All - 1.2</vt:lpstr>
      <vt:lpstr>253 - Heaven Will Surely Be Worth It All - C.1</vt:lpstr>
      <vt:lpstr>253 - Heaven Will Surely Be Worth It All - C.2</vt:lpstr>
      <vt:lpstr>253 - Heaven Will Surely Be Worth It All - 2.1</vt:lpstr>
      <vt:lpstr>253 - Heaven Will Surely Be Worth It All - 2.2</vt:lpstr>
      <vt:lpstr>253 - Heaven Will Surely Be Worth It All - C.1</vt:lpstr>
      <vt:lpstr>253 - Heaven Will Surely Be Worth It All - C.2</vt:lpstr>
      <vt:lpstr>253 - Heaven Will Surely Be Worth It All - 3.1</vt:lpstr>
      <vt:lpstr>253 - Heaven Will Surely Be Worth It All - 3.2</vt:lpstr>
      <vt:lpstr>253 - Heaven Will Surely Be Worth It All - C.1</vt:lpstr>
      <vt:lpstr>253 - Heaven Will Surely Be Worth It All - C.2</vt:lpstr>
      <vt:lpstr>PowerPoint Presentation</vt:lpstr>
      <vt:lpstr>045 - There Is A Redeemer - Title</vt:lpstr>
      <vt:lpstr>045 - There Is A Redeemer - 1.1</vt:lpstr>
      <vt:lpstr>045 - There Is A Redeemer - 1.2</vt:lpstr>
      <vt:lpstr>045 - There Is A Redeemer - C.1</vt:lpstr>
      <vt:lpstr>045 - There Is A Redeemer - C.2</vt:lpstr>
      <vt:lpstr>045 - There Is A Redeemer - 2.1</vt:lpstr>
      <vt:lpstr>045 - There Is A Redeemer - 2.2</vt:lpstr>
      <vt:lpstr>045 - There Is A Redeemer - C.1</vt:lpstr>
      <vt:lpstr>045 - There Is A Redeemer - C.2</vt:lpstr>
      <vt:lpstr>045 - There Is A Redeemer - 3.1</vt:lpstr>
      <vt:lpstr>045 - There Is A Redeemer - 3.2</vt:lpstr>
      <vt:lpstr>045 - There Is A Redeemer - C.1</vt:lpstr>
      <vt:lpstr>045 - There Is A Redeemer - C.2</vt:lpstr>
      <vt:lpstr>PowerPoint Presentation</vt:lpstr>
      <vt:lpstr>PowerPoint Presentation</vt:lpstr>
      <vt:lpstr>208 - Sing To Me Of Heaven - Title</vt:lpstr>
      <vt:lpstr>208 - Sing To Me Of Heaven - 1.1</vt:lpstr>
      <vt:lpstr>208 - Sing To Me Of Heaven - 1.2</vt:lpstr>
      <vt:lpstr>208 - Sing To Me Of Heaven - C.1</vt:lpstr>
      <vt:lpstr>208 - Sing To Me Of Heaven - C.2</vt:lpstr>
      <vt:lpstr>208 - Sing To Me Of Heaven - C.3</vt:lpstr>
      <vt:lpstr>208 - Sing To Me Of Heaven - C.4</vt:lpstr>
      <vt:lpstr>208 - Sing To Me Of Heaven - 2.1</vt:lpstr>
      <vt:lpstr>208 - Sing To Me Of Heaven - 2.2</vt:lpstr>
      <vt:lpstr>208 - Sing To Me Of Heaven - C.1</vt:lpstr>
      <vt:lpstr>208 - Sing To Me Of Heaven - C.2</vt:lpstr>
      <vt:lpstr>208 - Sing To Me Of Heaven - C.3</vt:lpstr>
      <vt:lpstr>208 - Sing To Me Of Heaven - C.4</vt:lpstr>
      <vt:lpstr>208 - Sing To Me Of Heaven - 3.1</vt:lpstr>
      <vt:lpstr>208 - Sing To Me Of Heaven - 3.2</vt:lpstr>
      <vt:lpstr>208 - Sing To Me Of Heaven - C.1</vt:lpstr>
      <vt:lpstr>208 - Sing To Me Of Heaven - C.2</vt:lpstr>
      <vt:lpstr>208 - Sing To Me Of Heaven - C.3</vt:lpstr>
      <vt:lpstr>208 - Sing To Me Of Heaven - C.4</vt:lpstr>
      <vt:lpstr>PowerPoint Presentation</vt:lpstr>
      <vt:lpstr>Heaven</vt:lpstr>
      <vt:lpstr>“Heaven is a prepared place for a prepared people.”</vt:lpstr>
      <vt:lpstr>“If we miss Heaven, we miss it all.”</vt:lpstr>
      <vt:lpstr>“Heaven will surely be worth it all.”</vt:lpstr>
      <vt:lpstr>“We are all going to Heaven, we are just taking different paths.”</vt:lpstr>
      <vt:lpstr>Why not make Heaven your home?</vt:lpstr>
      <vt:lpstr>PowerPoint Presentation</vt:lpstr>
      <vt:lpstr>230 - This World Is Not My Home - Title</vt:lpstr>
      <vt:lpstr>230 - This World Is Not My Home - 1.1</vt:lpstr>
      <vt:lpstr>230 - This World Is Not My Home - 1.2</vt:lpstr>
      <vt:lpstr>230 - This World Is Not My Home - 1.3</vt:lpstr>
      <vt:lpstr>230 - This World Is Not My Home - 1.4</vt:lpstr>
      <vt:lpstr>230 - This World Is Not My Home - C.1</vt:lpstr>
      <vt:lpstr>230 - This World Is Not My Home - C.2</vt:lpstr>
      <vt:lpstr>230 - This World Is Not My Home - C.3</vt:lpstr>
      <vt:lpstr>230 - This World Is Not My Home - C.4</vt:lpstr>
      <vt:lpstr>230 - This World Is Not My Home - 2.1</vt:lpstr>
      <vt:lpstr>230 - This World Is Not My Home - 2.2</vt:lpstr>
      <vt:lpstr>230 - This World Is Not My Home - 2.3</vt:lpstr>
      <vt:lpstr>230 - This World Is Not My Home - 2.4</vt:lpstr>
      <vt:lpstr>230 - This World Is Not My Home - C.1</vt:lpstr>
      <vt:lpstr>230 - This World Is Not My Home - C.2</vt:lpstr>
      <vt:lpstr>230 - This World Is Not My Home - C.3</vt:lpstr>
      <vt:lpstr>230 - This World Is Not My Home - C.4</vt:lpstr>
      <vt:lpstr>230 - This World Is Not My Home - 3.1</vt:lpstr>
      <vt:lpstr>230 - This World Is Not My Home - 3.2</vt:lpstr>
      <vt:lpstr>230 - This World Is Not My Home - 3.3</vt:lpstr>
      <vt:lpstr>230 - This World Is Not My Home - 3.4</vt:lpstr>
      <vt:lpstr>230 - This World Is Not My Home - C.1</vt:lpstr>
      <vt:lpstr>230 - This World Is Not My Home - C.2</vt:lpstr>
      <vt:lpstr>230 - This World Is Not My Home - C.3</vt:lpstr>
      <vt:lpstr>230 - This World Is Not My Home - C.4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</dc:title>
  <dc:creator>Heath</dc:creator>
  <cp:lastModifiedBy>Knollwood</cp:lastModifiedBy>
  <cp:revision>8</cp:revision>
  <dcterms:created xsi:type="dcterms:W3CDTF">2016-08-27T12:17:30Z</dcterms:created>
  <dcterms:modified xsi:type="dcterms:W3CDTF">2016-08-28T13:12:47Z</dcterms:modified>
</cp:coreProperties>
</file>