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1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56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936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2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3874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4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54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4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1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2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1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0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0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1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6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3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831" y="271261"/>
            <a:ext cx="7553039" cy="7529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Well Do You Listen?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29" y="2232070"/>
            <a:ext cx="6686549" cy="3576301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57175" indent="-257175">
              <a:buFont typeface="Wingdings" panose="05000000000000000000" pitchFamily="2" charset="2"/>
              <a:buChar char="Ø"/>
            </a:pPr>
            <a:endParaRPr lang="en-US" sz="2700" b="1" dirty="0" smtClean="0"/>
          </a:p>
          <a:p>
            <a:pPr marL="257175" indent="-257175">
              <a:buFont typeface="Wingdings" panose="05000000000000000000" pitchFamily="2" charset="2"/>
              <a:buChar char="Ø"/>
            </a:pPr>
            <a:r>
              <a:rPr lang="en-US" sz="2800" b="1" dirty="0" smtClean="0"/>
              <a:t>Dull </a:t>
            </a:r>
            <a:r>
              <a:rPr lang="en-US" sz="2800" b="1" dirty="0"/>
              <a:t>of Hearing </a:t>
            </a:r>
            <a:r>
              <a:rPr lang="en-US" sz="2000" b="1" dirty="0"/>
              <a:t>– </a:t>
            </a:r>
            <a:r>
              <a:rPr lang="en-US" sz="2400" b="1" dirty="0"/>
              <a:t>Hebrews 5:7-14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r>
              <a:rPr lang="en-US" sz="2800" b="1" dirty="0"/>
              <a:t>Itching Ears </a:t>
            </a:r>
            <a:r>
              <a:rPr lang="en-US" sz="2000" b="1" dirty="0"/>
              <a:t>– </a:t>
            </a:r>
            <a:r>
              <a:rPr lang="en-US" sz="2400" b="1" dirty="0"/>
              <a:t>2 Timothy 4:1-5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r>
              <a:rPr lang="en-US" sz="2800" b="1" dirty="0"/>
              <a:t>Noble and Good Heart </a:t>
            </a:r>
            <a:r>
              <a:rPr lang="en-US" sz="2000" b="1" dirty="0"/>
              <a:t>– </a:t>
            </a:r>
            <a:r>
              <a:rPr lang="en-US" sz="2400" b="1" dirty="0"/>
              <a:t>Acts 17:10-15</a:t>
            </a:r>
            <a:endParaRPr lang="en-US" sz="20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4370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831" y="271261"/>
            <a:ext cx="7553039" cy="7529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Well Do You Listen?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29" y="2232070"/>
            <a:ext cx="6686549" cy="4014184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u="sng" dirty="0" smtClean="0"/>
              <a:t>Listening is Essential to:</a:t>
            </a:r>
          </a:p>
          <a:p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Be Blessed – Eph.1:3-8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Saving Faith – Romans 10:14-17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Bear Fruit – Col. 1:3-6</a:t>
            </a:r>
          </a:p>
          <a:p>
            <a:endParaRPr lang="en-US" sz="18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272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831" y="271261"/>
            <a:ext cx="7553039" cy="7529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Well Do You Listen?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29" y="2232070"/>
            <a:ext cx="6686549" cy="4014184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u="sng" dirty="0" smtClean="0"/>
              <a:t>Listening is Essential to:</a:t>
            </a:r>
          </a:p>
          <a:p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Preventing us from Falling Away </a:t>
            </a:r>
            <a:r>
              <a:rPr lang="en-US" sz="2700" b="1" dirty="0" smtClean="0"/>
              <a:t>– Heb. 2:1-3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Avoiding Rejection and Condemnation –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endParaRPr lang="en-US" sz="18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5755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831" y="271261"/>
            <a:ext cx="7553039" cy="7529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Well Do You Listen?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29" y="2232070"/>
            <a:ext cx="6686549" cy="4014184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u="sng" dirty="0" smtClean="0"/>
              <a:t>Principle for Listening:</a:t>
            </a:r>
          </a:p>
          <a:p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Be at Services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Act of Your Worship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Look at the Speaker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endParaRPr lang="en-US" sz="18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2917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831" y="271261"/>
            <a:ext cx="7553039" cy="7529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Well Do You Listen?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29" y="2232070"/>
            <a:ext cx="6686549" cy="4014184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600" b="1" u="sng" dirty="0" smtClean="0"/>
              <a:t>Principle for Listening:</a:t>
            </a:r>
          </a:p>
          <a:p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Read along in Your Bible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Listen in Faith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700" b="1" dirty="0" smtClean="0"/>
              <a:t>Listen with a Mind to Act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700" b="1" dirty="0"/>
          </a:p>
          <a:p>
            <a:endParaRPr lang="en-US" sz="1800" b="1" dirty="0"/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1263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0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121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Wisp</vt:lpstr>
      <vt:lpstr>PowerPoint Presentation</vt:lpstr>
      <vt:lpstr>How Well Do You Listen?</vt:lpstr>
      <vt:lpstr>How Well Do You Listen?</vt:lpstr>
      <vt:lpstr>How Well Do You Listen?</vt:lpstr>
      <vt:lpstr>How Well Do You Listen?</vt:lpstr>
      <vt:lpstr>How Well Do You Listen?</vt:lpstr>
      <vt:lpstr>PowerPoint Presentation</vt:lpstr>
    </vt:vector>
  </TitlesOfParts>
  <Company>Lowe's Companies,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You Listen?</dc:title>
  <dc:creator>Reeder, Jason - Jason</dc:creator>
  <cp:lastModifiedBy>Reeder, Jason - Jason</cp:lastModifiedBy>
  <cp:revision>5</cp:revision>
  <dcterms:created xsi:type="dcterms:W3CDTF">2016-08-14T01:16:56Z</dcterms:created>
  <dcterms:modified xsi:type="dcterms:W3CDTF">2016-08-21T01:31:26Z</dcterms:modified>
</cp:coreProperties>
</file>