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9" r:id="rId5"/>
    <p:sldId id="261" r:id="rId6"/>
    <p:sldId id="262" r:id="rId7"/>
    <p:sldId id="264" r:id="rId8"/>
    <p:sldId id="266" r:id="rId9"/>
    <p:sldId id="257" r:id="rId10"/>
    <p:sldId id="268" r:id="rId11"/>
    <p:sldId id="269" r:id="rId12"/>
    <p:sldId id="270" r:id="rId13"/>
    <p:sldId id="271" r:id="rId14"/>
    <p:sldId id="289" r:id="rId15"/>
    <p:sldId id="272" r:id="rId16"/>
    <p:sldId id="275" r:id="rId17"/>
    <p:sldId id="276" r:id="rId18"/>
    <p:sldId id="277" r:id="rId19"/>
    <p:sldId id="278" r:id="rId20"/>
    <p:sldId id="273" r:id="rId21"/>
    <p:sldId id="279" r:id="rId22"/>
    <p:sldId id="280" r:id="rId23"/>
    <p:sldId id="281" r:id="rId24"/>
    <p:sldId id="282" r:id="rId25"/>
    <p:sldId id="283" r:id="rId26"/>
    <p:sldId id="284" r:id="rId27"/>
    <p:sldId id="285" r:id="rId28"/>
    <p:sldId id="286" r:id="rId29"/>
    <p:sldId id="287" r:id="rId30"/>
    <p:sldId id="290" r:id="rId31"/>
    <p:sldId id="274"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F7FF34-C4AB-4220-8726-6C82FCA7DCCA}">
          <p14:sldIdLst>
            <p14:sldId id="256"/>
            <p14:sldId id="258"/>
            <p14:sldId id="260"/>
            <p14:sldId id="259"/>
            <p14:sldId id="261"/>
            <p14:sldId id="262"/>
            <p14:sldId id="264"/>
            <p14:sldId id="266"/>
            <p14:sldId id="257"/>
            <p14:sldId id="268"/>
            <p14:sldId id="269"/>
            <p14:sldId id="270"/>
            <p14:sldId id="271"/>
            <p14:sldId id="289"/>
            <p14:sldId id="272"/>
            <p14:sldId id="275"/>
            <p14:sldId id="276"/>
            <p14:sldId id="277"/>
            <p14:sldId id="278"/>
            <p14:sldId id="273"/>
            <p14:sldId id="279"/>
            <p14:sldId id="280"/>
            <p14:sldId id="281"/>
            <p14:sldId id="282"/>
            <p14:sldId id="283"/>
            <p14:sldId id="284"/>
            <p14:sldId id="285"/>
            <p14:sldId id="286"/>
            <p14:sldId id="287"/>
            <p14:sldId id="290"/>
            <p14:sldId id="274"/>
            <p14:sldId id="2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6" d="100"/>
          <a:sy n="56" d="100"/>
        </p:scale>
        <p:origin x="84"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96A414-4A2F-4FA4-9378-93DA2882CB63}" type="datetimeFigureOut">
              <a:rPr lang="en-US" smtClean="0"/>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1741201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96A414-4A2F-4FA4-9378-93DA2882CB63}" type="datetimeFigureOut">
              <a:rPr lang="en-US" smtClean="0"/>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137962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96A414-4A2F-4FA4-9378-93DA2882CB63}" type="datetimeFigureOut">
              <a:rPr lang="en-US" smtClean="0"/>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3231513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96A414-4A2F-4FA4-9378-93DA2882CB63}" type="datetimeFigureOut">
              <a:rPr lang="en-US" smtClean="0"/>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56487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6A414-4A2F-4FA4-9378-93DA2882CB63}" type="datetimeFigureOut">
              <a:rPr lang="en-US" smtClean="0"/>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159764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96A414-4A2F-4FA4-9378-93DA2882CB63}" type="datetimeFigureOut">
              <a:rPr lang="en-US" smtClean="0"/>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256065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96A414-4A2F-4FA4-9378-93DA2882CB63}" type="datetimeFigureOut">
              <a:rPr lang="en-US" smtClean="0"/>
              <a:t>8/11/2016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10722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96A414-4A2F-4FA4-9378-93DA2882CB63}" type="datetimeFigureOut">
              <a:rPr lang="en-US" smtClean="0"/>
              <a:t>8/11/2016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34839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6A414-4A2F-4FA4-9378-93DA2882CB63}" type="datetimeFigureOut">
              <a:rPr lang="en-US" smtClean="0"/>
              <a:t>8/11/2016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398851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6A414-4A2F-4FA4-9378-93DA2882CB63}" type="datetimeFigureOut">
              <a:rPr lang="en-US" smtClean="0"/>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255093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6A414-4A2F-4FA4-9378-93DA2882CB63}" type="datetimeFigureOut">
              <a:rPr lang="en-US" smtClean="0"/>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24E85-AB54-45CC-B902-2041B524A6D0}" type="slidenum">
              <a:rPr lang="en-US" smtClean="0"/>
              <a:t>‹#›</a:t>
            </a:fld>
            <a:endParaRPr lang="en-US"/>
          </a:p>
        </p:txBody>
      </p:sp>
    </p:spTree>
    <p:extLst>
      <p:ext uri="{BB962C8B-B14F-4D97-AF65-F5344CB8AC3E}">
        <p14:creationId xmlns:p14="http://schemas.microsoft.com/office/powerpoint/2010/main" val="243479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1026" name="Picture 2" descr="http://media.salemwebnetwork.com/cms/CCOM/13249-shepherd_sheep.630x315.630w.tn.jpg"/>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8593" r="7326"/>
          <a:stretch/>
        </p:blipFill>
        <p:spPr bwMode="auto">
          <a:xfrm>
            <a:off x="-25400" y="177800"/>
            <a:ext cx="9182100" cy="6543676"/>
          </a:xfrm>
          <a:prstGeom prst="rect">
            <a:avLst/>
          </a:prstGeom>
          <a:noFill/>
          <a:effectLst>
            <a:softEdge rad="254000"/>
          </a:effectLst>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6A414-4A2F-4FA4-9378-93DA2882CB63}" type="datetimeFigureOut">
              <a:rPr lang="en-US" smtClean="0"/>
              <a:t>8/11/2016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24E85-AB54-45CC-B902-2041B524A6D0}" type="slidenum">
              <a:rPr lang="en-US" smtClean="0"/>
              <a:t>‹#›</a:t>
            </a:fld>
            <a:endParaRPr lang="en-US"/>
          </a:p>
        </p:txBody>
      </p:sp>
    </p:spTree>
    <p:extLst>
      <p:ext uri="{BB962C8B-B14F-4D97-AF65-F5344CB8AC3E}">
        <p14:creationId xmlns:p14="http://schemas.microsoft.com/office/powerpoint/2010/main" val="36287143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strike="noStrike" kern="1200">
          <a:solidFill>
            <a:schemeClr val="bg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strike="noStrike"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strike="noStrike"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strike="noStrike"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strike="noStrike"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92D050"/>
                </a:solidFill>
              </a:rPr>
              <a:t>The Meekness of Moses</a:t>
            </a:r>
            <a:endParaRPr lang="en-US" dirty="0">
              <a:solidFill>
                <a:srgbClr val="92D050"/>
              </a:solidFill>
            </a:endParaRPr>
          </a:p>
        </p:txBody>
      </p:sp>
      <p:sp>
        <p:nvSpPr>
          <p:cNvPr id="3" name="Subtitle 2"/>
          <p:cNvSpPr>
            <a:spLocks noGrp="1"/>
          </p:cNvSpPr>
          <p:nvPr>
            <p:ph type="subTitle" idx="1"/>
          </p:nvPr>
        </p:nvSpPr>
        <p:spPr/>
        <p:txBody>
          <a:bodyPr>
            <a:normAutofit/>
          </a:bodyPr>
          <a:lstStyle/>
          <a:p>
            <a:r>
              <a:rPr lang="en-US" sz="6000" dirty="0" smtClean="0"/>
              <a:t>Numbers 12:3</a:t>
            </a:r>
            <a:endParaRPr lang="en-US" sz="6000" dirty="0"/>
          </a:p>
        </p:txBody>
      </p:sp>
    </p:spTree>
    <p:extLst>
      <p:ext uri="{BB962C8B-B14F-4D97-AF65-F5344CB8AC3E}">
        <p14:creationId xmlns:p14="http://schemas.microsoft.com/office/powerpoint/2010/main" val="1318705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smtClean="0">
                <a:solidFill>
                  <a:srgbClr val="92D050"/>
                </a:solidFill>
              </a:rPr>
              <a:t>Ephesians 6:4 ESV</a:t>
            </a:r>
          </a:p>
          <a:p>
            <a:pPr marL="0" indent="0">
              <a:buNone/>
            </a:pPr>
            <a:r>
              <a:rPr lang="en-US" sz="4000" dirty="0" smtClean="0"/>
              <a:t>(</a:t>
            </a:r>
            <a:r>
              <a:rPr lang="en-US" sz="4000" dirty="0"/>
              <a:t>4) Fathers, do not provoke your children to anger, but bring them up in the discipline and instruction of the Lord</a:t>
            </a:r>
            <a:r>
              <a:rPr lang="en-US" sz="4000" dirty="0" smtClean="0"/>
              <a:t>.</a:t>
            </a:r>
          </a:p>
          <a:p>
            <a:pPr marL="0" indent="0">
              <a:buNone/>
            </a:pPr>
            <a:endParaRPr lang="en-US" sz="4000" dirty="0"/>
          </a:p>
          <a:p>
            <a:pPr marL="0" indent="0">
              <a:buNone/>
            </a:pPr>
            <a:r>
              <a:rPr lang="en-US" sz="4000" dirty="0" smtClean="0">
                <a:solidFill>
                  <a:srgbClr val="92D050"/>
                </a:solidFill>
              </a:rPr>
              <a:t>Colossians 3:21 ESV</a:t>
            </a:r>
          </a:p>
          <a:p>
            <a:pPr marL="0" indent="0">
              <a:buNone/>
            </a:pPr>
            <a:r>
              <a:rPr lang="en-US" sz="4000" dirty="0"/>
              <a:t>(21) Fathers, do not provoke your children, lest they become discouraged.</a:t>
            </a:r>
          </a:p>
        </p:txBody>
      </p:sp>
    </p:spTree>
    <p:extLst>
      <p:ext uri="{BB962C8B-B14F-4D97-AF65-F5344CB8AC3E}">
        <p14:creationId xmlns:p14="http://schemas.microsoft.com/office/powerpoint/2010/main" val="748215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dirty="0" smtClean="0"/>
              <a:t>Meekness is Learned</a:t>
            </a:r>
          </a:p>
          <a:p>
            <a:r>
              <a:rPr lang="en-US" sz="4400" i="1" dirty="0" smtClean="0"/>
              <a:t>Meekness is No Excuse</a:t>
            </a:r>
          </a:p>
        </p:txBody>
      </p:sp>
    </p:spTree>
    <p:extLst>
      <p:ext uri="{BB962C8B-B14F-4D97-AF65-F5344CB8AC3E}">
        <p14:creationId xmlns:p14="http://schemas.microsoft.com/office/powerpoint/2010/main" val="2097536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4:24-26 </a:t>
            </a:r>
            <a:r>
              <a:rPr lang="en-US" b="1" dirty="0" smtClean="0">
                <a:solidFill>
                  <a:srgbClr val="92D050"/>
                </a:solidFill>
                <a:effectLst>
                  <a:outerShdw blurRad="38100" dist="38100" dir="2700000" algn="tl">
                    <a:srgbClr val="000000">
                      <a:alpha val="43137"/>
                    </a:srgbClr>
                  </a:outerShdw>
                </a:effectLst>
              </a:rPr>
              <a:t>NASB</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(24) Now it came about at the lodging place on the way that the LORD met him and sought to put him to death. (25) Then Zipporah took a flint and cut off her son's foreskin and threw it at Moses' feet, and she said, "You are indeed a bridegroom of blood to me." (26) So He let him alone. At that time she said, "You are a bridegroom of blood"--because of the circumcision.</a:t>
            </a:r>
          </a:p>
        </p:txBody>
      </p:sp>
    </p:spTree>
    <p:extLst>
      <p:ext uri="{BB962C8B-B14F-4D97-AF65-F5344CB8AC3E}">
        <p14:creationId xmlns:p14="http://schemas.microsoft.com/office/powerpoint/2010/main" val="2839080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Genesis 17:10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6000" dirty="0"/>
              <a:t>(10) This is my covenant, which you shall keep, between me and you and your offspring after you: Every male among you shall be circumcised.</a:t>
            </a:r>
          </a:p>
        </p:txBody>
      </p:sp>
    </p:spTree>
    <p:extLst>
      <p:ext uri="{BB962C8B-B14F-4D97-AF65-F5344CB8AC3E}">
        <p14:creationId xmlns:p14="http://schemas.microsoft.com/office/powerpoint/2010/main" val="1100644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dirty="0" smtClean="0"/>
              <a:t>Meekness is Learned</a:t>
            </a:r>
          </a:p>
          <a:p>
            <a:r>
              <a:rPr lang="en-US" sz="4400" i="1" dirty="0" smtClean="0"/>
              <a:t>Meekness is No Excuse</a:t>
            </a:r>
          </a:p>
        </p:txBody>
      </p:sp>
    </p:spTree>
    <p:extLst>
      <p:ext uri="{BB962C8B-B14F-4D97-AF65-F5344CB8AC3E}">
        <p14:creationId xmlns:p14="http://schemas.microsoft.com/office/powerpoint/2010/main" val="2600310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dirty="0" smtClean="0"/>
              <a:t>Meekness is Learned</a:t>
            </a:r>
          </a:p>
          <a:p>
            <a:r>
              <a:rPr lang="en-US" sz="4400" dirty="0" smtClean="0"/>
              <a:t>Meekness is No Excuse</a:t>
            </a:r>
          </a:p>
          <a:p>
            <a:r>
              <a:rPr lang="en-US" sz="4400" i="1" dirty="0" smtClean="0"/>
              <a:t>Meekness Allows God to Speak</a:t>
            </a:r>
          </a:p>
        </p:txBody>
      </p:sp>
    </p:spTree>
    <p:extLst>
      <p:ext uri="{BB962C8B-B14F-4D97-AF65-F5344CB8AC3E}">
        <p14:creationId xmlns:p14="http://schemas.microsoft.com/office/powerpoint/2010/main" val="315997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smtClean="0">
                <a:solidFill>
                  <a:srgbClr val="92D050"/>
                </a:solidFill>
                <a:effectLst>
                  <a:outerShdw blurRad="38100" dist="38100" dir="2700000" algn="tl">
                    <a:srgbClr val="000000">
                      <a:alpha val="43137"/>
                    </a:srgbClr>
                  </a:outerShdw>
                </a:effectLst>
              </a:rPr>
              <a:t>Numbers 12:1-9 </a:t>
            </a:r>
            <a:r>
              <a:rPr lang="en-US" b="1" dirty="0">
                <a:solidFill>
                  <a:srgbClr val="92D050"/>
                </a:solidFill>
                <a:effectLst>
                  <a:outerShdw blurRad="38100" dist="38100" dir="2700000" algn="tl">
                    <a:srgbClr val="000000">
                      <a:alpha val="43137"/>
                    </a:srgbClr>
                  </a:outerShdw>
                </a:effectLst>
              </a:rPr>
              <a:t>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3600" dirty="0"/>
              <a:t>(1) Miriam and Aaron spoke against Moses because of the Cushite woman whom he had married, for he had married a Cushite woman. (2) And they said, "Has the LORD indeed spoken only through Moses? Has he not spoken through us also?" And the LORD heard it. (3) Now the man Moses was very meek, more than all people who were on the face of the earth.</a:t>
            </a:r>
          </a:p>
        </p:txBody>
      </p:sp>
    </p:spTree>
    <p:extLst>
      <p:ext uri="{BB962C8B-B14F-4D97-AF65-F5344CB8AC3E}">
        <p14:creationId xmlns:p14="http://schemas.microsoft.com/office/powerpoint/2010/main" val="2418685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smtClean="0">
                <a:solidFill>
                  <a:srgbClr val="92D050"/>
                </a:solidFill>
                <a:effectLst>
                  <a:outerShdw blurRad="38100" dist="38100" dir="2700000" algn="tl">
                    <a:srgbClr val="000000">
                      <a:alpha val="43137"/>
                    </a:srgbClr>
                  </a:outerShdw>
                </a:effectLst>
              </a:rPr>
              <a:t>Numbers 12:1-9 </a:t>
            </a:r>
            <a:r>
              <a:rPr lang="en-US" b="1" dirty="0">
                <a:solidFill>
                  <a:srgbClr val="92D050"/>
                </a:solidFill>
                <a:effectLst>
                  <a:outerShdw blurRad="38100" dist="38100" dir="2700000" algn="tl">
                    <a:srgbClr val="000000">
                      <a:alpha val="43137"/>
                    </a:srgbClr>
                  </a:outerShdw>
                </a:effectLst>
              </a:rPr>
              <a:t>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3600" dirty="0"/>
              <a:t> (4) And suddenly the LORD said to Moses and to Aaron and Miriam, "Come out, you three, to the tent of meeting." And the three of them came out. (5) And the LORD came down in a pillar of cloud and stood at the entrance of the tent and called Aaron and Miriam, and they both came forward. (6) And he said, "Hear my words: If there is a prophet among you, I the LORD make myself known to him in a vision; I speak with him in a dream.</a:t>
            </a:r>
          </a:p>
        </p:txBody>
      </p:sp>
    </p:spTree>
    <p:extLst>
      <p:ext uri="{BB962C8B-B14F-4D97-AF65-F5344CB8AC3E}">
        <p14:creationId xmlns:p14="http://schemas.microsoft.com/office/powerpoint/2010/main" val="3068904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smtClean="0">
                <a:solidFill>
                  <a:srgbClr val="92D050"/>
                </a:solidFill>
                <a:effectLst>
                  <a:outerShdw blurRad="38100" dist="38100" dir="2700000" algn="tl">
                    <a:srgbClr val="000000">
                      <a:alpha val="43137"/>
                    </a:srgbClr>
                  </a:outerShdw>
                </a:effectLst>
              </a:rPr>
              <a:t>Numbers 12:1-9 </a:t>
            </a:r>
            <a:r>
              <a:rPr lang="en-US" b="1" dirty="0">
                <a:solidFill>
                  <a:srgbClr val="92D050"/>
                </a:solidFill>
                <a:effectLst>
                  <a:outerShdw blurRad="38100" dist="38100" dir="2700000" algn="tl">
                    <a:srgbClr val="000000">
                      <a:alpha val="43137"/>
                    </a:srgbClr>
                  </a:outerShdw>
                </a:effectLst>
              </a:rPr>
              <a:t>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3600" dirty="0"/>
              <a:t>(7) Not so with my servant Moses. He is faithful in all my house. (8) With him I speak mouth to mouth, clearly, and not in riddles, and he beholds the form of the LORD. Why then were you not afraid to speak against my servant Moses?" (9) And the anger of the LORD was kindled against them, and he departed.</a:t>
            </a:r>
          </a:p>
        </p:txBody>
      </p:sp>
    </p:spTree>
    <p:extLst>
      <p:ext uri="{BB962C8B-B14F-4D97-AF65-F5344CB8AC3E}">
        <p14:creationId xmlns:p14="http://schemas.microsoft.com/office/powerpoint/2010/main" val="2278351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Psalm 37:7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6000" dirty="0"/>
              <a:t>(7) Be still before the LORD and wait patiently for him; fret not yourself over the one who prospers in his way, over the man who carries out evil devices!</a:t>
            </a:r>
          </a:p>
        </p:txBody>
      </p:sp>
    </p:spTree>
    <p:extLst>
      <p:ext uri="{BB962C8B-B14F-4D97-AF65-F5344CB8AC3E}">
        <p14:creationId xmlns:p14="http://schemas.microsoft.com/office/powerpoint/2010/main" val="360579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5901438"/>
            <a:ext cx="6763824" cy="737653"/>
          </a:xfrm>
        </p:spPr>
        <p:txBody>
          <a:bodyPr>
            <a:normAutofit/>
          </a:bodyPr>
          <a:lstStyle/>
          <a:p>
            <a:pPr algn="r"/>
            <a:r>
              <a:rPr lang="en-US" b="1" dirty="0" smtClean="0">
                <a:solidFill>
                  <a:srgbClr val="92D050"/>
                </a:solidFill>
                <a:effectLst>
                  <a:outerShdw blurRad="38100" dist="38100" dir="2700000" algn="tl">
                    <a:srgbClr val="000000">
                      <a:alpha val="43137"/>
                    </a:srgbClr>
                  </a:outerShdw>
                </a:effectLst>
              </a:rPr>
              <a:t>Numbers 12:3 ESV</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6600" dirty="0"/>
              <a:t>(3) Now the man Moses was very meek, more than all people who were on the face of the earth.</a:t>
            </a:r>
          </a:p>
        </p:txBody>
      </p:sp>
    </p:spTree>
    <p:extLst>
      <p:ext uri="{BB962C8B-B14F-4D97-AF65-F5344CB8AC3E}">
        <p14:creationId xmlns:p14="http://schemas.microsoft.com/office/powerpoint/2010/main" val="4131637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dirty="0" smtClean="0"/>
              <a:t>Meekness is Learned</a:t>
            </a:r>
          </a:p>
          <a:p>
            <a:r>
              <a:rPr lang="en-US" sz="4400" dirty="0" smtClean="0"/>
              <a:t>Meekness is No Excuse</a:t>
            </a:r>
          </a:p>
          <a:p>
            <a:r>
              <a:rPr lang="en-US" sz="4400" dirty="0" smtClean="0"/>
              <a:t>Meekness Allows God to Speak</a:t>
            </a:r>
          </a:p>
          <a:p>
            <a:r>
              <a:rPr lang="en-US" sz="4400" i="1" dirty="0" smtClean="0"/>
              <a:t>Meekness Allows God to Act</a:t>
            </a:r>
            <a:endParaRPr lang="en-US" sz="4400" i="1" dirty="0"/>
          </a:p>
        </p:txBody>
      </p:sp>
    </p:spTree>
    <p:extLst>
      <p:ext uri="{BB962C8B-B14F-4D97-AF65-F5344CB8AC3E}">
        <p14:creationId xmlns:p14="http://schemas.microsoft.com/office/powerpoint/2010/main" val="3239080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4:1-5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3600" dirty="0"/>
              <a:t>(1) Then Moses answered, "But behold, they will not believe me or listen to my voice, for they will say, 'The LORD did not appear to you.'" (2) The LORD said to him, "What is that in your hand?" He said, "</a:t>
            </a:r>
            <a:r>
              <a:rPr lang="en-US" sz="3600" dirty="0">
                <a:solidFill>
                  <a:srgbClr val="92D050"/>
                </a:solidFill>
              </a:rPr>
              <a:t>A staff</a:t>
            </a:r>
            <a:r>
              <a:rPr lang="en-US" sz="3600" dirty="0"/>
              <a:t>."</a:t>
            </a:r>
          </a:p>
        </p:txBody>
      </p:sp>
    </p:spTree>
    <p:extLst>
      <p:ext uri="{BB962C8B-B14F-4D97-AF65-F5344CB8AC3E}">
        <p14:creationId xmlns:p14="http://schemas.microsoft.com/office/powerpoint/2010/main" val="2035369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4:1-5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3600" dirty="0"/>
              <a:t> (3) And he said, "Throw it on the ground." So he threw it on the ground, and it became a serpent, and Moses ran from it. (4) But the LORD said to Moses, "Put out your hand and catch it by the tail"--so he put out his hand and caught it, and it became a staff in his hand-- (5) "that they may believe that the LORD, the God of their fathers, the God of Abraham, the God of Isaac, and the God of Jacob, has appeared to you."</a:t>
            </a:r>
          </a:p>
        </p:txBody>
      </p:sp>
    </p:spTree>
    <p:extLst>
      <p:ext uri="{BB962C8B-B14F-4D97-AF65-F5344CB8AC3E}">
        <p14:creationId xmlns:p14="http://schemas.microsoft.com/office/powerpoint/2010/main" val="3184463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4:20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5400" dirty="0"/>
              <a:t>(20) So Moses took his wife and his sons and had them ride on a donkey, and went back to the land of Egypt. And Moses took the </a:t>
            </a:r>
            <a:r>
              <a:rPr lang="en-US" sz="5400" dirty="0">
                <a:solidFill>
                  <a:srgbClr val="92D050"/>
                </a:solidFill>
              </a:rPr>
              <a:t>staff of God</a:t>
            </a:r>
            <a:r>
              <a:rPr lang="en-US" sz="5400" dirty="0"/>
              <a:t> in his hand.</a:t>
            </a:r>
          </a:p>
        </p:txBody>
      </p:sp>
    </p:spTree>
    <p:extLst>
      <p:ext uri="{BB962C8B-B14F-4D97-AF65-F5344CB8AC3E}">
        <p14:creationId xmlns:p14="http://schemas.microsoft.com/office/powerpoint/2010/main" val="1746919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14:13-16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800" dirty="0"/>
              <a:t>(13) And Moses said to the people, "Fear not, stand firm, and see the salvation of the LORD, which he will work for you today. For the Egyptians whom you see today, you shall never see again. (14) The LORD will fight for you, and you have only to </a:t>
            </a:r>
            <a:r>
              <a:rPr lang="en-US" sz="4800" dirty="0">
                <a:solidFill>
                  <a:srgbClr val="92D050"/>
                </a:solidFill>
              </a:rPr>
              <a:t>be silent</a:t>
            </a:r>
            <a:r>
              <a:rPr lang="en-US" sz="4800" dirty="0"/>
              <a:t>."</a:t>
            </a:r>
          </a:p>
        </p:txBody>
      </p:sp>
    </p:spTree>
    <p:extLst>
      <p:ext uri="{BB962C8B-B14F-4D97-AF65-F5344CB8AC3E}">
        <p14:creationId xmlns:p14="http://schemas.microsoft.com/office/powerpoint/2010/main" val="282421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a:solidFill>
                  <a:srgbClr val="92D050"/>
                </a:solidFill>
                <a:effectLst>
                  <a:outerShdw blurRad="38100" dist="38100" dir="2700000" algn="tl">
                    <a:srgbClr val="000000">
                      <a:alpha val="43137"/>
                    </a:srgbClr>
                  </a:outerShdw>
                </a:effectLst>
              </a:rPr>
              <a:t>Exodus 14:13-16 ESV</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800" dirty="0"/>
              <a:t>(15) The LORD said to Moses, "Why do you cry to me? Tell the people of Israel to go forward. (16) </a:t>
            </a:r>
            <a:r>
              <a:rPr lang="en-US" sz="4800" dirty="0">
                <a:solidFill>
                  <a:srgbClr val="92D050"/>
                </a:solidFill>
              </a:rPr>
              <a:t>Lift up your staff</a:t>
            </a:r>
            <a:r>
              <a:rPr lang="en-US" sz="4800" dirty="0"/>
              <a:t>, and stretch out your hand </a:t>
            </a:r>
            <a:r>
              <a:rPr lang="en-US" sz="4800" dirty="0" smtClean="0"/>
              <a:t>over </a:t>
            </a:r>
            <a:r>
              <a:rPr lang="en-US" sz="4800" dirty="0"/>
              <a:t>the sea and divide it, that the people of Israel may go through the sea on dry ground.</a:t>
            </a:r>
          </a:p>
        </p:txBody>
      </p:sp>
    </p:spTree>
    <p:extLst>
      <p:ext uri="{BB962C8B-B14F-4D97-AF65-F5344CB8AC3E}">
        <p14:creationId xmlns:p14="http://schemas.microsoft.com/office/powerpoint/2010/main" val="27731971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17:9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800" dirty="0" smtClean="0"/>
              <a:t>(</a:t>
            </a:r>
            <a:r>
              <a:rPr lang="en-US" sz="4800" dirty="0"/>
              <a:t>9) So Moses said to Joshua, "Choose for us men, and go out and fight with Amalek. Tomorrow I will stand on the top of the hill with the </a:t>
            </a:r>
            <a:r>
              <a:rPr lang="en-US" sz="4800" dirty="0">
                <a:solidFill>
                  <a:srgbClr val="92D050"/>
                </a:solidFill>
              </a:rPr>
              <a:t>staff of God </a:t>
            </a:r>
            <a:r>
              <a:rPr lang="en-US" sz="4800" dirty="0"/>
              <a:t>in my hand."</a:t>
            </a:r>
          </a:p>
        </p:txBody>
      </p:sp>
    </p:spTree>
    <p:extLst>
      <p:ext uri="{BB962C8B-B14F-4D97-AF65-F5344CB8AC3E}">
        <p14:creationId xmlns:p14="http://schemas.microsoft.com/office/powerpoint/2010/main" val="3780621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Numbers 20:7-12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(7) and the LORD spoke to Moses, saying, (8) "</a:t>
            </a:r>
            <a:r>
              <a:rPr lang="en-US" sz="4000" dirty="0">
                <a:solidFill>
                  <a:srgbClr val="92D050"/>
                </a:solidFill>
              </a:rPr>
              <a:t>Take the staff</a:t>
            </a:r>
            <a:r>
              <a:rPr lang="en-US" sz="4000" dirty="0"/>
              <a:t>, and assemble the congregation, you and Aaron your brother, and tell the rock before their eyes to yield its water. So you shall bring water out of the rock for them and give drink to the congregation and their cattle." (9) And Moses took the staff from before the LORD, as he commanded him.</a:t>
            </a:r>
          </a:p>
        </p:txBody>
      </p:sp>
    </p:spTree>
    <p:extLst>
      <p:ext uri="{BB962C8B-B14F-4D97-AF65-F5344CB8AC3E}">
        <p14:creationId xmlns:p14="http://schemas.microsoft.com/office/powerpoint/2010/main" val="3639298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a:solidFill>
                  <a:srgbClr val="92D050"/>
                </a:solidFill>
                <a:effectLst>
                  <a:outerShdw blurRad="38100" dist="38100" dir="2700000" algn="tl">
                    <a:srgbClr val="000000">
                      <a:alpha val="43137"/>
                    </a:srgbClr>
                  </a:outerShdw>
                </a:effectLst>
              </a:rPr>
              <a:t>Numbers 20:7-12 ESV</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(10) Then Moses and Aaron gathered the assembly together before the rock, and he said to them, "Hear now, you rebels: shall we bring water for you out of this rock?" (11) And Moses lifted up his hand and struck the rock with his staff twice, and water came out abundantly, and the congregation drank, and their livestock</a:t>
            </a:r>
            <a:r>
              <a:rPr lang="en-US" sz="4000" dirty="0" smtClean="0"/>
              <a:t>.</a:t>
            </a:r>
            <a:endParaRPr lang="en-US" sz="4000" dirty="0"/>
          </a:p>
        </p:txBody>
      </p:sp>
    </p:spTree>
    <p:extLst>
      <p:ext uri="{BB962C8B-B14F-4D97-AF65-F5344CB8AC3E}">
        <p14:creationId xmlns:p14="http://schemas.microsoft.com/office/powerpoint/2010/main" val="3273334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a:solidFill>
                  <a:srgbClr val="92D050"/>
                </a:solidFill>
                <a:effectLst>
                  <a:outerShdw blurRad="38100" dist="38100" dir="2700000" algn="tl">
                    <a:srgbClr val="000000">
                      <a:alpha val="43137"/>
                    </a:srgbClr>
                  </a:outerShdw>
                </a:effectLst>
              </a:rPr>
              <a:t>Numbers 20:7-12 ESV</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(12) And the LORD said to Moses and Aaron, "Because you did not believe in me, to uphold me as holy in the eyes of the people of Israel, therefore you shall not bring this assembly into the land that I have given them."</a:t>
            </a:r>
          </a:p>
        </p:txBody>
      </p:sp>
    </p:spTree>
    <p:extLst>
      <p:ext uri="{BB962C8B-B14F-4D97-AF65-F5344CB8AC3E}">
        <p14:creationId xmlns:p14="http://schemas.microsoft.com/office/powerpoint/2010/main" val="2557937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dirty="0">
                <a:solidFill>
                  <a:srgbClr val="92D050"/>
                </a:solidFill>
              </a:rPr>
              <a:t>Acts 7:17-43</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22003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Psalm 106:32-33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(32) They angered him at the waters of </a:t>
            </a:r>
            <a:r>
              <a:rPr lang="en-US" sz="4000" dirty="0" err="1"/>
              <a:t>Meribah</a:t>
            </a:r>
            <a:r>
              <a:rPr lang="en-US" sz="4000" dirty="0"/>
              <a:t>, and it went ill with Moses on their account, (33) for they made his spirit bitter, and he spoke rashly with his lips.</a:t>
            </a:r>
          </a:p>
        </p:txBody>
      </p:sp>
    </p:spTree>
    <p:extLst>
      <p:ext uri="{BB962C8B-B14F-4D97-AF65-F5344CB8AC3E}">
        <p14:creationId xmlns:p14="http://schemas.microsoft.com/office/powerpoint/2010/main" val="8748543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dirty="0" smtClean="0"/>
              <a:t>Meekness is Learned</a:t>
            </a:r>
          </a:p>
          <a:p>
            <a:r>
              <a:rPr lang="en-US" sz="4400" dirty="0" smtClean="0"/>
              <a:t>Meekness is No Excuse</a:t>
            </a:r>
          </a:p>
          <a:p>
            <a:r>
              <a:rPr lang="en-US" sz="4400" dirty="0" smtClean="0"/>
              <a:t>Meekness Allows God to Speak</a:t>
            </a:r>
          </a:p>
          <a:p>
            <a:r>
              <a:rPr lang="en-US" sz="4400" dirty="0" smtClean="0"/>
              <a:t>Meekness Allows God to Act</a:t>
            </a:r>
            <a:endParaRPr lang="en-US" sz="4400" dirty="0"/>
          </a:p>
        </p:txBody>
      </p:sp>
    </p:spTree>
    <p:extLst>
      <p:ext uri="{BB962C8B-B14F-4D97-AF65-F5344CB8AC3E}">
        <p14:creationId xmlns:p14="http://schemas.microsoft.com/office/powerpoint/2010/main" val="233480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92D050"/>
                </a:solidFill>
              </a:rPr>
              <a:t>The Meekness of Moses</a:t>
            </a:r>
            <a:endParaRPr lang="en-US" dirty="0">
              <a:solidFill>
                <a:srgbClr val="92D050"/>
              </a:solidFill>
            </a:endParaRPr>
          </a:p>
        </p:txBody>
      </p:sp>
      <p:sp>
        <p:nvSpPr>
          <p:cNvPr id="3" name="Subtitle 2"/>
          <p:cNvSpPr>
            <a:spLocks noGrp="1"/>
          </p:cNvSpPr>
          <p:nvPr>
            <p:ph type="subTitle" idx="1"/>
          </p:nvPr>
        </p:nvSpPr>
        <p:spPr/>
        <p:txBody>
          <a:bodyPr>
            <a:normAutofit/>
          </a:bodyPr>
          <a:lstStyle/>
          <a:p>
            <a:r>
              <a:rPr lang="en-US" sz="6000" dirty="0" smtClean="0"/>
              <a:t>Numbers 12:3</a:t>
            </a:r>
            <a:endParaRPr lang="en-US" sz="6000" dirty="0"/>
          </a:p>
        </p:txBody>
      </p:sp>
    </p:spTree>
    <p:extLst>
      <p:ext uri="{BB962C8B-B14F-4D97-AF65-F5344CB8AC3E}">
        <p14:creationId xmlns:p14="http://schemas.microsoft.com/office/powerpoint/2010/main" val="4185885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smtClean="0">
                <a:solidFill>
                  <a:srgbClr val="92D050"/>
                </a:solidFill>
                <a:effectLst>
                  <a:outerShdw blurRad="38100" dist="38100" dir="2700000" algn="tl">
                    <a:srgbClr val="000000">
                      <a:alpha val="43137"/>
                    </a:srgbClr>
                  </a:outerShdw>
                </a:effectLst>
              </a:rPr>
              <a:t>Acts 7:23-24 ESV</a:t>
            </a:r>
            <a:endParaRPr lang="en-US"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800" dirty="0"/>
              <a:t>(23) "When he was forty years old, it came into his heart to visit his brothers, the children of Israel. (24) And seeing one of them being wronged, he defended the oppressed man and avenged him by striking down the Egyptian.</a:t>
            </a:r>
          </a:p>
        </p:txBody>
      </p:sp>
    </p:spTree>
    <p:extLst>
      <p:ext uri="{BB962C8B-B14F-4D97-AF65-F5344CB8AC3E}">
        <p14:creationId xmlns:p14="http://schemas.microsoft.com/office/powerpoint/2010/main" val="2607595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2:11-12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400" dirty="0"/>
              <a:t> (11) One day, when Moses had grown up, he went out to his people and looked on their burdens, and he saw an Egyptian beating a Hebrew, one of his people. (12) He looked this way and that, and seeing no one, he struck down the Egyptian and hid him in the sand.</a:t>
            </a:r>
          </a:p>
        </p:txBody>
      </p:sp>
    </p:spTree>
    <p:extLst>
      <p:ext uri="{BB962C8B-B14F-4D97-AF65-F5344CB8AC3E}">
        <p14:creationId xmlns:p14="http://schemas.microsoft.com/office/powerpoint/2010/main" val="335183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2:13-15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(13) When he went out the next day, behold, two Hebrews were struggling together. And he said to the man in the wrong, "Why do you strike your companion</a:t>
            </a:r>
            <a:r>
              <a:rPr lang="en-US" sz="4000" dirty="0" smtClean="0"/>
              <a:t>?"</a:t>
            </a:r>
            <a:endParaRPr lang="en-US" sz="4000" dirty="0"/>
          </a:p>
        </p:txBody>
      </p:sp>
    </p:spTree>
    <p:extLst>
      <p:ext uri="{BB962C8B-B14F-4D97-AF65-F5344CB8AC3E}">
        <p14:creationId xmlns:p14="http://schemas.microsoft.com/office/powerpoint/2010/main" val="3539731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1" y="6001554"/>
            <a:ext cx="6763824" cy="737653"/>
          </a:xfrm>
        </p:spPr>
        <p:txBody>
          <a:bodyPr>
            <a:normAutofit/>
          </a:bodyPr>
          <a:lstStyle/>
          <a:p>
            <a:pPr algn="r"/>
            <a:r>
              <a:rPr lang="en-US" b="1" dirty="0">
                <a:solidFill>
                  <a:srgbClr val="92D050"/>
                </a:solidFill>
                <a:effectLst>
                  <a:outerShdw blurRad="38100" dist="38100" dir="2700000" algn="tl">
                    <a:srgbClr val="000000">
                      <a:alpha val="43137"/>
                    </a:srgbClr>
                  </a:outerShdw>
                </a:effectLst>
              </a:rPr>
              <a:t>Exodus 2:13-15 ESV</a:t>
            </a:r>
          </a:p>
        </p:txBody>
      </p:sp>
      <p:sp>
        <p:nvSpPr>
          <p:cNvPr id="3" name="Content Placeholder 2"/>
          <p:cNvSpPr>
            <a:spLocks noGrp="1"/>
          </p:cNvSpPr>
          <p:nvPr>
            <p:ph idx="1"/>
          </p:nvPr>
        </p:nvSpPr>
        <p:spPr>
          <a:xfrm>
            <a:off x="206062" y="321972"/>
            <a:ext cx="8615966" cy="5679583"/>
          </a:xfrm>
          <a:solidFill>
            <a:schemeClr val="tx1">
              <a:alpha val="28000"/>
            </a:schemeClr>
          </a:solidFill>
          <a:effectLst>
            <a:softEdge rad="101600"/>
          </a:effectLst>
        </p:spPr>
        <p:txBody>
          <a:bodyPr>
            <a:noAutofit/>
          </a:bodyPr>
          <a:lstStyle/>
          <a:p>
            <a:pPr marL="0" indent="0">
              <a:buNone/>
            </a:pPr>
            <a:r>
              <a:rPr lang="en-US" sz="4000" dirty="0"/>
              <a:t>(14) He answered, "Who made you a prince and a judge over us? Do you mean to kill me as you killed the Egyptian?" Then Moses was afraid, and thought, "Surely the thing is known." (15) When Pharaoh heard of it, he sought to kill Moses. But Moses fled from Pharaoh and stayed in the land of Midian. And he sat down by a well.</a:t>
            </a:r>
          </a:p>
        </p:txBody>
      </p:sp>
    </p:spTree>
    <p:extLst>
      <p:ext uri="{BB962C8B-B14F-4D97-AF65-F5344CB8AC3E}">
        <p14:creationId xmlns:p14="http://schemas.microsoft.com/office/powerpoint/2010/main" val="4233847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i="1" dirty="0" smtClean="0"/>
              <a:t>Harshness Affects Influence</a:t>
            </a:r>
          </a:p>
        </p:txBody>
      </p:sp>
    </p:spTree>
    <p:extLst>
      <p:ext uri="{BB962C8B-B14F-4D97-AF65-F5344CB8AC3E}">
        <p14:creationId xmlns:p14="http://schemas.microsoft.com/office/powerpoint/2010/main" val="3582095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92D050"/>
                </a:solidFill>
                <a:effectLst>
                  <a:outerShdw blurRad="38100" dist="38100" dir="2700000" algn="tl">
                    <a:srgbClr val="000000">
                      <a:alpha val="43137"/>
                    </a:srgbClr>
                  </a:outerShdw>
                </a:effectLst>
              </a:rPr>
              <a:t>Lessons in Meekness</a:t>
            </a:r>
            <a:endParaRPr lang="en-US" sz="6600" b="1" dirty="0">
              <a:solidFill>
                <a:srgbClr val="92D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4400" dirty="0" smtClean="0"/>
              <a:t>Harshness Affects Influence</a:t>
            </a:r>
          </a:p>
          <a:p>
            <a:r>
              <a:rPr lang="en-US" sz="4400" i="1" dirty="0" smtClean="0"/>
              <a:t>Meekness is Learned</a:t>
            </a:r>
          </a:p>
        </p:txBody>
      </p:sp>
    </p:spTree>
    <p:extLst>
      <p:ext uri="{BB962C8B-B14F-4D97-AF65-F5344CB8AC3E}">
        <p14:creationId xmlns:p14="http://schemas.microsoft.com/office/powerpoint/2010/main" val="1160440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3282</TotalTime>
  <Words>1541</Words>
  <Application>Microsoft Office PowerPoint</Application>
  <PresentationFormat>On-screen Show (4:3)</PresentationFormat>
  <Paragraphs>82</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The Meekness of Moses</vt:lpstr>
      <vt:lpstr>Numbers 12:3 ESV</vt:lpstr>
      <vt:lpstr>Acts 7:17-43</vt:lpstr>
      <vt:lpstr>Acts 7:23-24 ESV</vt:lpstr>
      <vt:lpstr>Exodus 2:11-12 ESV</vt:lpstr>
      <vt:lpstr>Exodus 2:13-15 ESV</vt:lpstr>
      <vt:lpstr>Exodus 2:13-15 ESV</vt:lpstr>
      <vt:lpstr>Lessons in Meekness</vt:lpstr>
      <vt:lpstr>Lessons in Meekness</vt:lpstr>
      <vt:lpstr>PowerPoint Presentation</vt:lpstr>
      <vt:lpstr>Lessons in Meekness</vt:lpstr>
      <vt:lpstr>Exodus 4:24-26 NASB</vt:lpstr>
      <vt:lpstr>Genesis 17:10 ESV</vt:lpstr>
      <vt:lpstr>Lessons in Meekness</vt:lpstr>
      <vt:lpstr>Lessons in Meekness</vt:lpstr>
      <vt:lpstr>Numbers 12:1-9 ESV</vt:lpstr>
      <vt:lpstr>Numbers 12:1-9 ESV</vt:lpstr>
      <vt:lpstr>Numbers 12:1-9 ESV</vt:lpstr>
      <vt:lpstr>Psalm 37:7 ESV</vt:lpstr>
      <vt:lpstr>Lessons in Meekness</vt:lpstr>
      <vt:lpstr>Exodus 4:1-5 ESV</vt:lpstr>
      <vt:lpstr>Exodus 4:1-5 ESV</vt:lpstr>
      <vt:lpstr>Exodus 4:20 ESV</vt:lpstr>
      <vt:lpstr>Exodus 14:13-16 ESV</vt:lpstr>
      <vt:lpstr>Exodus 14:13-16 ESV</vt:lpstr>
      <vt:lpstr>Exodus 17:9 ESV</vt:lpstr>
      <vt:lpstr>Numbers 20:7-12 ESV</vt:lpstr>
      <vt:lpstr>Numbers 20:7-12 ESV</vt:lpstr>
      <vt:lpstr>Numbers 20:7-12 ESV</vt:lpstr>
      <vt:lpstr>Psalm 106:32-33 ESV</vt:lpstr>
      <vt:lpstr>Lessons in Meekness</vt:lpstr>
      <vt:lpstr>The Meekness of Moses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Meekness of Moses</dc:title>
  <dc:creator>Jason Davis</dc:creator>
  <cp:lastModifiedBy>Jason Davis</cp:lastModifiedBy>
  <cp:revision>14</cp:revision>
  <dcterms:created xsi:type="dcterms:W3CDTF">2016-05-31T19:52:56Z</dcterms:created>
  <dcterms:modified xsi:type="dcterms:W3CDTF">2016-08-12T00:43:21Z</dcterms:modified>
</cp:coreProperties>
</file>