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2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57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7608-1FF6-47A1-851D-787FB69FF02F}" type="datetimeFigureOut">
              <a:rPr lang="en-US" smtClean="0"/>
              <a:t>7/16/2016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F9FB-206E-4B51-A320-450031B01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20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7608-1FF6-47A1-851D-787FB69FF02F}" type="datetimeFigureOut">
              <a:rPr lang="en-US" smtClean="0"/>
              <a:t>7/16/2016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F9FB-206E-4B51-A320-450031B01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7608-1FF6-47A1-851D-787FB69FF02F}" type="datetimeFigureOut">
              <a:rPr lang="en-US" smtClean="0"/>
              <a:t>7/16/2016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F9FB-206E-4B51-A320-450031B01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8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7608-1FF6-47A1-851D-787FB69FF02F}" type="datetimeFigureOut">
              <a:rPr lang="en-US" smtClean="0"/>
              <a:t>7/16/2016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F9FB-206E-4B51-A320-450031B01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8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7608-1FF6-47A1-851D-787FB69FF02F}" type="datetimeFigureOut">
              <a:rPr lang="en-US" smtClean="0"/>
              <a:t>7/16/2016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F9FB-206E-4B51-A320-450031B01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13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7608-1FF6-47A1-851D-787FB69FF02F}" type="datetimeFigureOut">
              <a:rPr lang="en-US" smtClean="0"/>
              <a:t>7/16/2016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F9FB-206E-4B51-A320-450031B01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53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7608-1FF6-47A1-851D-787FB69FF02F}" type="datetimeFigureOut">
              <a:rPr lang="en-US" smtClean="0"/>
              <a:t>7/16/2016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F9FB-206E-4B51-A320-450031B01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886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7608-1FF6-47A1-851D-787FB69FF02F}" type="datetimeFigureOut">
              <a:rPr lang="en-US" smtClean="0"/>
              <a:t>7/16/2016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F9FB-206E-4B51-A320-450031B01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29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7608-1FF6-47A1-851D-787FB69FF02F}" type="datetimeFigureOut">
              <a:rPr lang="en-US" smtClean="0"/>
              <a:t>7/16/2016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F9FB-206E-4B51-A320-450031B01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0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7608-1FF6-47A1-851D-787FB69FF02F}" type="datetimeFigureOut">
              <a:rPr lang="en-US" smtClean="0"/>
              <a:t>7/16/2016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F9FB-206E-4B51-A320-450031B01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635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7608-1FF6-47A1-851D-787FB69FF02F}" type="datetimeFigureOut">
              <a:rPr lang="en-US" smtClean="0"/>
              <a:t>7/16/2016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DF9FB-206E-4B51-A320-450031B01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61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47608-1FF6-47A1-851D-787FB69FF02F}" type="datetimeFigureOut">
              <a:rPr lang="en-US" smtClean="0"/>
              <a:t>7/16/2016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DF9FB-206E-4B51-A320-450031B01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49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007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4. God Provides For Those Who Are Within His House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/>
          <a:lstStyle/>
          <a:p>
            <a:r>
              <a:rPr lang="en-US" dirty="0"/>
              <a:t>God’s goodness and kindness are seen in the way He provides for His </a:t>
            </a:r>
            <a:r>
              <a:rPr lang="en-US" dirty="0" smtClean="0"/>
              <a:t>creation.</a:t>
            </a:r>
          </a:p>
          <a:p>
            <a:pPr lvl="1"/>
            <a:r>
              <a:rPr lang="en-US" sz="3200" dirty="0" smtClean="0">
                <a:solidFill>
                  <a:srgbClr val="002060"/>
                </a:solidFill>
              </a:rPr>
              <a:t>Ps</a:t>
            </a:r>
            <a:r>
              <a:rPr lang="en-US" sz="3200" dirty="0">
                <a:solidFill>
                  <a:srgbClr val="002060"/>
                </a:solidFill>
              </a:rPr>
              <a:t>. 145:15-16; Acts </a:t>
            </a:r>
            <a:r>
              <a:rPr lang="en-US" sz="3200" dirty="0" smtClean="0">
                <a:solidFill>
                  <a:srgbClr val="002060"/>
                </a:solidFill>
              </a:rPr>
              <a:t>17:24-25</a:t>
            </a:r>
            <a:endParaRPr lang="en-US" sz="3200" dirty="0">
              <a:solidFill>
                <a:srgbClr val="002060"/>
              </a:solidFill>
            </a:endParaRPr>
          </a:p>
          <a:p>
            <a:endParaRPr lang="en-US" sz="800" dirty="0"/>
          </a:p>
          <a:p>
            <a:r>
              <a:rPr lang="en-US" dirty="0"/>
              <a:t>However, God has a special interest and care for those who are “within His house” – those who are His covenant </a:t>
            </a:r>
            <a:r>
              <a:rPr lang="en-US" dirty="0" smtClean="0"/>
              <a:t>people.</a:t>
            </a:r>
          </a:p>
          <a:p>
            <a:pPr lvl="1"/>
            <a:r>
              <a:rPr lang="en-US" sz="3200" dirty="0" smtClean="0">
                <a:solidFill>
                  <a:srgbClr val="002060"/>
                </a:solidFill>
              </a:rPr>
              <a:t>Ps</a:t>
            </a:r>
            <a:r>
              <a:rPr lang="en-US" sz="3200" dirty="0">
                <a:solidFill>
                  <a:srgbClr val="002060"/>
                </a:solidFill>
              </a:rPr>
              <a:t>. 37:25; Phil. </a:t>
            </a:r>
            <a:r>
              <a:rPr lang="en-US" sz="3200" dirty="0" smtClean="0">
                <a:solidFill>
                  <a:srgbClr val="002060"/>
                </a:solidFill>
              </a:rPr>
              <a:t>4:19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384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5. God is Patient With Those Who Are in His House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The father was patient with the older brother.</a:t>
            </a:r>
          </a:p>
          <a:p>
            <a:pPr lvl="1"/>
            <a:r>
              <a:rPr lang="en-US" sz="3200" dirty="0" smtClean="0">
                <a:solidFill>
                  <a:srgbClr val="002060"/>
                </a:solidFill>
              </a:rPr>
              <a:t>vs. 25-32</a:t>
            </a:r>
          </a:p>
          <a:p>
            <a:pPr lvl="1"/>
            <a:endParaRPr lang="en-US" sz="800" dirty="0" smtClean="0">
              <a:solidFill>
                <a:srgbClr val="002060"/>
              </a:solidFill>
            </a:endParaRPr>
          </a:p>
          <a:p>
            <a:r>
              <a:rPr lang="en-US" dirty="0" smtClean="0"/>
              <a:t>God is patient with us.</a:t>
            </a:r>
            <a:endParaRPr lang="en-US" sz="3200" dirty="0" smtClean="0">
              <a:solidFill>
                <a:srgbClr val="002060"/>
              </a:solidFill>
            </a:endParaRPr>
          </a:p>
          <a:p>
            <a:pPr lvl="1"/>
            <a:r>
              <a:rPr lang="en-US" sz="3200" dirty="0" smtClean="0">
                <a:solidFill>
                  <a:srgbClr val="002060"/>
                </a:solidFill>
              </a:rPr>
              <a:t>Psalm 103:8-9</a:t>
            </a:r>
          </a:p>
        </p:txBody>
      </p:sp>
    </p:spTree>
    <p:extLst>
      <p:ext uri="{BB962C8B-B14F-4D97-AF65-F5344CB8AC3E}">
        <p14:creationId xmlns:p14="http://schemas.microsoft.com/office/powerpoint/2010/main" val="3412485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3conline.org/wp-content/uploads/2012/03/the_prodigal_son_by_fallingspirit-d4jqc3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295274"/>
            <a:ext cx="8753475" cy="6257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685800"/>
            <a:ext cx="5181600" cy="36576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God Respects Our Choice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God is Compassionate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God Will Restore Us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God Provides For Us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God is Patient With Us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614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0213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6705600" cy="246856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“Therefore consider the goodness and severity of God” </a:t>
            </a:r>
            <a:br>
              <a:rPr lang="en-US" sz="4000" b="1" dirty="0" smtClean="0">
                <a:solidFill>
                  <a:srgbClr val="FFFF00"/>
                </a:solidFill>
              </a:rPr>
            </a:br>
            <a:r>
              <a:rPr lang="en-US" sz="800" b="1" dirty="0">
                <a:solidFill>
                  <a:srgbClr val="FFFF00"/>
                </a:solidFill>
              </a:rPr>
              <a:t/>
            </a:r>
            <a:br>
              <a:rPr lang="en-US" sz="800" b="1" dirty="0">
                <a:solidFill>
                  <a:srgbClr val="FFFF00"/>
                </a:solidFill>
              </a:rPr>
            </a:br>
            <a:r>
              <a:rPr lang="en-US" sz="3200" b="1" dirty="0" smtClean="0">
                <a:solidFill>
                  <a:srgbClr val="FFFF00"/>
                </a:solidFill>
              </a:rPr>
              <a:t>Romans 11:22</a:t>
            </a:r>
            <a:endParaRPr lang="en-US" sz="3200" b="1" dirty="0">
              <a:solidFill>
                <a:srgbClr val="FFFF00"/>
              </a:solidFill>
            </a:endParaRPr>
          </a:p>
        </p:txBody>
      </p:sp>
      <p:pic>
        <p:nvPicPr>
          <p:cNvPr id="3074" name="Picture 2" descr="http://i2.mirror.co.uk/incoming/article6244193.ece/ALTERNATES/s615/PAY-rainb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046885"/>
            <a:ext cx="5172075" cy="343964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9205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media.ldscdn.org/images/videos/scripture-and-lesson-support/the-life-of-jesus-christ-bible-videos/2011-10-055-the-prodigal-son-1920x9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457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The Father of the Prodigal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5257800"/>
            <a:ext cx="32766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62600"/>
            <a:ext cx="3048000" cy="6858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Luke 15:11-32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97495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1. God Respects Our Free Will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father granted the son’s shameful demand (v. 12)</a:t>
            </a:r>
          </a:p>
          <a:p>
            <a:r>
              <a:rPr lang="en-US" dirty="0" smtClean="0"/>
              <a:t>He did not go out looking for the son to bring him back home (v. 20)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2930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1. God Respects Our Free Will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father granted the son’s shameful demand (v. 12)</a:t>
            </a:r>
          </a:p>
          <a:p>
            <a:r>
              <a:rPr lang="en-US" dirty="0" smtClean="0"/>
              <a:t>He did not go out looking for the son to bring him back home (v. 20)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609600" y="3886200"/>
            <a:ext cx="7848600" cy="2590800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0600" y="4114800"/>
            <a:ext cx="7010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“I call heaven and earth as witnesses today against you, that I have set before you life and death, blessing and cursing; therefore choose life, that both you and your descendants may live” (Deut. 30:19).</a:t>
            </a:r>
          </a:p>
        </p:txBody>
      </p:sp>
    </p:spTree>
    <p:extLst>
      <p:ext uri="{BB962C8B-B14F-4D97-AF65-F5344CB8AC3E}">
        <p14:creationId xmlns:p14="http://schemas.microsoft.com/office/powerpoint/2010/main" val="2248660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2. God Has Compassion On Us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Compassion is the ability to be touched by the plight of another.</a:t>
            </a:r>
          </a:p>
          <a:p>
            <a:r>
              <a:rPr lang="en-US" dirty="0" smtClean="0"/>
              <a:t>Pity or empathy for those who are suffering with a desire to help or spare them.</a:t>
            </a:r>
          </a:p>
          <a:p>
            <a:r>
              <a:rPr lang="en-US" dirty="0" smtClean="0"/>
              <a:t>Another word for compassion is “mercy.”</a:t>
            </a:r>
          </a:p>
          <a:p>
            <a:r>
              <a:rPr lang="en-US" dirty="0" smtClean="0"/>
              <a:t>Mercy involves the idea of not giving someone the suffering or punishment they deserve. </a:t>
            </a:r>
          </a:p>
        </p:txBody>
      </p:sp>
    </p:spTree>
    <p:extLst>
      <p:ext uri="{BB962C8B-B14F-4D97-AF65-F5344CB8AC3E}">
        <p14:creationId xmlns:p14="http://schemas.microsoft.com/office/powerpoint/2010/main" val="564151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2. God Has Compassion On Us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Compassion is the ability to be touched by the plight of anther.</a:t>
            </a:r>
          </a:p>
          <a:p>
            <a:r>
              <a:rPr lang="en-US" dirty="0" smtClean="0"/>
              <a:t>Pity or empathy for those who are suffering with a desire to help or spare them.</a:t>
            </a:r>
          </a:p>
          <a:p>
            <a:r>
              <a:rPr lang="en-US" dirty="0" smtClean="0"/>
              <a:t>Another word for compassion is “mercy.”</a:t>
            </a:r>
          </a:p>
          <a:p>
            <a:r>
              <a:rPr lang="en-US" dirty="0" smtClean="0"/>
              <a:t>Mercy involves the idea of not giving someone the suffering or punishment they deserve.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33400" y="1600200"/>
            <a:ext cx="8001000" cy="2057400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1828800"/>
            <a:ext cx="716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God is Merciful</a:t>
            </a:r>
          </a:p>
          <a:p>
            <a:pPr algn="ctr"/>
            <a:endParaRPr lang="en-US" sz="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Psalm 103:8-14; 17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Psalm 136 - </a:t>
            </a:r>
            <a:r>
              <a:rPr lang="en-US" sz="2800" b="1" i="1" dirty="0" smtClean="0"/>
              <a:t>“For His Mercy endures forever”</a:t>
            </a:r>
          </a:p>
        </p:txBody>
      </p:sp>
    </p:spTree>
    <p:extLst>
      <p:ext uri="{BB962C8B-B14F-4D97-AF65-F5344CB8AC3E}">
        <p14:creationId xmlns:p14="http://schemas.microsoft.com/office/powerpoint/2010/main" val="2206069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3. God Will Restore the Penitent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Sin will be punished, but God desires to forgive us and restore us to fellowship with Him.</a:t>
            </a:r>
          </a:p>
          <a:p>
            <a:r>
              <a:rPr lang="en-US" dirty="0" smtClean="0"/>
              <a:t>This restoration is dependent upon our willingness to repent and confess. </a:t>
            </a:r>
          </a:p>
          <a:p>
            <a:pPr lvl="1"/>
            <a:r>
              <a:rPr lang="en-US" sz="3200" dirty="0" smtClean="0">
                <a:solidFill>
                  <a:srgbClr val="002060"/>
                </a:solidFill>
              </a:rPr>
              <a:t>Ezekiel 18:30-32</a:t>
            </a:r>
          </a:p>
          <a:p>
            <a:pPr lvl="1"/>
            <a:r>
              <a:rPr lang="en-US" sz="3200" dirty="0" smtClean="0">
                <a:solidFill>
                  <a:srgbClr val="002060"/>
                </a:solidFill>
              </a:rPr>
              <a:t>Micah 7:18-19</a:t>
            </a:r>
          </a:p>
          <a:p>
            <a:pPr lvl="1"/>
            <a:r>
              <a:rPr lang="en-US" sz="3200" dirty="0" smtClean="0">
                <a:solidFill>
                  <a:srgbClr val="002060"/>
                </a:solidFill>
              </a:rPr>
              <a:t>1 John 1:9</a:t>
            </a:r>
          </a:p>
        </p:txBody>
      </p:sp>
    </p:spTree>
    <p:extLst>
      <p:ext uri="{BB962C8B-B14F-4D97-AF65-F5344CB8AC3E}">
        <p14:creationId xmlns:p14="http://schemas.microsoft.com/office/powerpoint/2010/main" val="1860199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4. God Provides For Those Who Are Within His House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/>
          <a:lstStyle/>
          <a:p>
            <a:r>
              <a:rPr lang="en-US" dirty="0"/>
              <a:t>It was the memory of his father’s goodness and kindness towards his hired servants that moved the son to </a:t>
            </a:r>
            <a:r>
              <a:rPr lang="en-US" dirty="0" smtClean="0"/>
              <a:t>repent.</a:t>
            </a:r>
          </a:p>
          <a:p>
            <a:pPr lvl="1"/>
            <a:r>
              <a:rPr lang="en-US" sz="3200" dirty="0" smtClean="0">
                <a:solidFill>
                  <a:srgbClr val="002060"/>
                </a:solidFill>
              </a:rPr>
              <a:t>verse 17</a:t>
            </a:r>
          </a:p>
          <a:p>
            <a:pPr lvl="1"/>
            <a:r>
              <a:rPr lang="en-US" sz="3200" dirty="0" smtClean="0">
                <a:solidFill>
                  <a:srgbClr val="002060"/>
                </a:solidFill>
              </a:rPr>
              <a:t>Romans 2:4</a:t>
            </a:r>
          </a:p>
        </p:txBody>
      </p:sp>
    </p:spTree>
    <p:extLst>
      <p:ext uri="{BB962C8B-B14F-4D97-AF65-F5344CB8AC3E}">
        <p14:creationId xmlns:p14="http://schemas.microsoft.com/office/powerpoint/2010/main" val="1109434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472</Words>
  <Application>Microsoft Office PowerPoint</Application>
  <PresentationFormat>On-screen Show (4:3)</PresentationFormat>
  <Paragraphs>51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“Therefore consider the goodness and severity of God”   Romans 11:22</vt:lpstr>
      <vt:lpstr>The Father of the Prodigal</vt:lpstr>
      <vt:lpstr>1. God Respects Our Free Will</vt:lpstr>
      <vt:lpstr>1. God Respects Our Free Will</vt:lpstr>
      <vt:lpstr>2. God Has Compassion On Us</vt:lpstr>
      <vt:lpstr>2. God Has Compassion On Us</vt:lpstr>
      <vt:lpstr>3. God Will Restore the Penitent</vt:lpstr>
      <vt:lpstr>4. God Provides For Those Who Are Within His House</vt:lpstr>
      <vt:lpstr>4. God Provides For Those Who Are Within His House</vt:lpstr>
      <vt:lpstr>5. God is Patient With Those Who Are in His House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Father of the Prodigal</dc:title>
  <dc:creator>Heath</dc:creator>
  <cp:lastModifiedBy>Heath</cp:lastModifiedBy>
  <cp:revision>7</cp:revision>
  <dcterms:created xsi:type="dcterms:W3CDTF">2016-07-16T14:03:57Z</dcterms:created>
  <dcterms:modified xsi:type="dcterms:W3CDTF">2016-07-16T14:50:08Z</dcterms:modified>
</cp:coreProperties>
</file>