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6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4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9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7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3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0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4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6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559FB-EB64-4649-BD16-3395A2ACCCAB}" type="datetimeFigureOut">
              <a:rPr lang="en-US" smtClean="0"/>
              <a:t>7/2/2016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E042B-1FB9-4FA0-9E62-D630C8EAA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79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975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Freedom in Christ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“Stand fast therefore in the liberty by which Christ has made us free…”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Galatians 5:1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s3.amazonaws.com/churchplantmedia-cms/goodshepherdca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9"/>
          <a:stretch/>
        </p:blipFill>
        <p:spPr bwMode="auto">
          <a:xfrm>
            <a:off x="0" y="4953557"/>
            <a:ext cx="9144000" cy="190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1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Christ Has Set Us Free From…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b="1" dirty="0" smtClean="0"/>
              <a:t>Sin 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John 8:31-36; Rom. 6:17-18</a:t>
            </a:r>
          </a:p>
          <a:p>
            <a:r>
              <a:rPr lang="en-US" b="1" dirty="0" smtClean="0"/>
              <a:t>Ignorance 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Gal. 4:8-11; John 18:37</a:t>
            </a:r>
          </a:p>
          <a:p>
            <a:r>
              <a:rPr lang="en-US" b="1" dirty="0" smtClean="0"/>
              <a:t>Error/False Religion - </a:t>
            </a:r>
            <a:r>
              <a:rPr lang="en-US" dirty="0" smtClean="0">
                <a:solidFill>
                  <a:srgbClr val="002060"/>
                </a:solidFill>
              </a:rPr>
              <a:t>Col. 2:16-23</a:t>
            </a:r>
          </a:p>
          <a:p>
            <a:r>
              <a:rPr lang="en-US" b="1" dirty="0" smtClean="0"/>
              <a:t>Traditions of Men - </a:t>
            </a:r>
            <a:r>
              <a:rPr lang="en-US" dirty="0" smtClean="0">
                <a:solidFill>
                  <a:srgbClr val="002060"/>
                </a:solidFill>
              </a:rPr>
              <a:t>Gal. 1:14; Mark 7:6-13; 				1 Pet. 1:18-19</a:t>
            </a:r>
          </a:p>
        </p:txBody>
      </p:sp>
      <p:pic>
        <p:nvPicPr>
          <p:cNvPr id="2052" name="Picture 4" descr="http://s3.amazonaws.com/churchplantmedia-cms/goodshepherdca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9"/>
          <a:stretch/>
        </p:blipFill>
        <p:spPr bwMode="auto">
          <a:xfrm>
            <a:off x="0" y="4953557"/>
            <a:ext cx="9144000" cy="190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07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What We Are To Do With This Freedom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b="1" dirty="0" smtClean="0"/>
              <a:t>“Stand Fast”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To be stationary, to keep one’s 		      standing, to persevere. </a:t>
            </a:r>
          </a:p>
          <a:p>
            <a:endParaRPr lang="en-US" sz="800" b="1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1 Cor. 16:13, 15:58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Ephesians 6:10-17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2052" name="Picture 4" descr="http://s3.amazonaws.com/churchplantmedia-cms/goodshepherdca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9"/>
          <a:stretch/>
        </p:blipFill>
        <p:spPr bwMode="auto">
          <a:xfrm>
            <a:off x="0" y="4953557"/>
            <a:ext cx="9144000" cy="190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estosterhome.net/wp-content/uploads/2011/06/armor-sketch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135" y="1752600"/>
            <a:ext cx="2188265" cy="337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2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 Stand Fast In Our Freedom?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b="1" dirty="0" smtClean="0"/>
              <a:t>Christ Died For Us 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Rom. 5:6-10</a:t>
            </a:r>
          </a:p>
          <a:p>
            <a:r>
              <a:rPr lang="en-US" b="1" dirty="0" smtClean="0"/>
              <a:t>Freedom Cannot Be Found Any Other Way -</a:t>
            </a:r>
            <a:r>
              <a:rPr lang="en-US" dirty="0" smtClean="0"/>
              <a:t> 				</a:t>
            </a:r>
            <a:r>
              <a:rPr lang="en-US" dirty="0" smtClean="0">
                <a:solidFill>
                  <a:srgbClr val="002060"/>
                </a:solidFill>
              </a:rPr>
              <a:t>John 8:36; Acts 4:12</a:t>
            </a:r>
          </a:p>
          <a:p>
            <a:r>
              <a:rPr lang="en-US" b="1" dirty="0" smtClean="0"/>
              <a:t>We Are Children of the </a:t>
            </a:r>
            <a:r>
              <a:rPr lang="en-US" b="1" dirty="0" smtClean="0"/>
              <a:t>“Free Woman” </a:t>
            </a:r>
            <a:r>
              <a:rPr lang="en-US" b="1" dirty="0" smtClean="0"/>
              <a:t>- 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				Gal. 4:21-31</a:t>
            </a:r>
          </a:p>
          <a:p>
            <a:r>
              <a:rPr lang="en-US" b="1" dirty="0" smtClean="0"/>
              <a:t>We Can Become Entangled Again - </a:t>
            </a:r>
            <a:r>
              <a:rPr lang="en-US" dirty="0" smtClean="0">
                <a:solidFill>
                  <a:srgbClr val="002060"/>
                </a:solidFill>
              </a:rPr>
              <a:t>Gal. 5:1</a:t>
            </a:r>
          </a:p>
        </p:txBody>
      </p:sp>
      <p:pic>
        <p:nvPicPr>
          <p:cNvPr id="2052" name="Picture 4" descr="http://s3.amazonaws.com/churchplantmedia-cms/goodshepherdca/event-breaking-the-cha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9"/>
          <a:stretch/>
        </p:blipFill>
        <p:spPr bwMode="auto">
          <a:xfrm>
            <a:off x="0" y="4953557"/>
            <a:ext cx="9144000" cy="190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2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ulovecf.org/wp-content/uploads/2012/06/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464"/>
            <a:ext cx="9143999" cy="608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How To Be Set Free From Sin</a:t>
            </a:r>
            <a:endParaRPr lang="en-US" sz="48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810000"/>
            <a:ext cx="7543800" cy="2590800"/>
          </a:xfrm>
        </p:spPr>
        <p:txBody>
          <a:bodyPr/>
          <a:lstStyle/>
          <a:p>
            <a:r>
              <a:rPr lang="en-US" b="1" dirty="0" smtClean="0"/>
              <a:t>Believe in Jesus -</a:t>
            </a:r>
            <a:r>
              <a:rPr lang="en-US" b="1" dirty="0" smtClean="0">
                <a:solidFill>
                  <a:srgbClr val="002060"/>
                </a:solidFill>
              </a:rPr>
              <a:t> John 8:36</a:t>
            </a:r>
            <a:endParaRPr lang="en-US" b="1" dirty="0" smtClean="0"/>
          </a:p>
          <a:p>
            <a:r>
              <a:rPr lang="en-US" b="1" dirty="0" smtClean="0"/>
              <a:t>Repent of your sins - </a:t>
            </a:r>
            <a:r>
              <a:rPr lang="en-US" b="1" dirty="0" smtClean="0">
                <a:solidFill>
                  <a:srgbClr val="002060"/>
                </a:solidFill>
              </a:rPr>
              <a:t>Acts 17:30</a:t>
            </a:r>
            <a:endParaRPr lang="en-US" b="1" dirty="0" smtClean="0"/>
          </a:p>
          <a:p>
            <a:r>
              <a:rPr lang="en-US" b="1" dirty="0" smtClean="0"/>
              <a:t>Confess your faith - </a:t>
            </a:r>
            <a:r>
              <a:rPr lang="en-US" b="1" dirty="0" smtClean="0">
                <a:solidFill>
                  <a:srgbClr val="002060"/>
                </a:solidFill>
              </a:rPr>
              <a:t>Romans 10:9-10</a:t>
            </a:r>
            <a:endParaRPr lang="en-US" b="1" dirty="0" smtClean="0"/>
          </a:p>
          <a:p>
            <a:r>
              <a:rPr lang="en-US" b="1" dirty="0" smtClean="0"/>
              <a:t>Be Baptized - </a:t>
            </a:r>
            <a:r>
              <a:rPr lang="en-US" b="1" dirty="0" smtClean="0">
                <a:solidFill>
                  <a:srgbClr val="002060"/>
                </a:solidFill>
              </a:rPr>
              <a:t>Mark 16:16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23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47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Freedom in Christ</vt:lpstr>
      <vt:lpstr>Christ Has Set Us Free From…</vt:lpstr>
      <vt:lpstr>What We Are To Do With This Freedom</vt:lpstr>
      <vt:lpstr>Why Stand Fast In Our Freedom?</vt:lpstr>
      <vt:lpstr>How To Be Set Free From Sin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in Christ</dc:title>
  <dc:creator>Heath</dc:creator>
  <cp:lastModifiedBy>Heath</cp:lastModifiedBy>
  <cp:revision>10</cp:revision>
  <dcterms:created xsi:type="dcterms:W3CDTF">2016-07-01T18:08:49Z</dcterms:created>
  <dcterms:modified xsi:type="dcterms:W3CDTF">2016-07-02T12:40:39Z</dcterms:modified>
</cp:coreProperties>
</file>