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3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12954-7B49-4B88-A917-467A2BCAD909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2ED1A-7062-47AD-81F1-447F028AEE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18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9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94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1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35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9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5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6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4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8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72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0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Standing up </a:t>
            </a:r>
            <a:br>
              <a:rPr lang="en-US" dirty="0"/>
            </a:br>
            <a:r>
              <a:rPr lang="en-US" dirty="0"/>
              <a:t>in Victory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2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in victory:</a:t>
            </a:r>
            <a:br>
              <a:rPr lang="en-US" dirty="0"/>
            </a:br>
            <a:r>
              <a:rPr lang="en-US" dirty="0"/>
              <a:t>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Exodus 15 – victory song of Moses</a:t>
            </a:r>
          </a:p>
          <a:p>
            <a:endParaRPr lang="en-US" sz="3200" dirty="0"/>
          </a:p>
          <a:p>
            <a:r>
              <a:rPr lang="en-US" sz="3200" dirty="0"/>
              <a:t>Psalm 33 – blessed is the nation whose God is the Lord, the people whom He </a:t>
            </a:r>
            <a:r>
              <a:rPr lang="en-US" sz="3200"/>
              <a:t>has chosen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10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in victory:</a:t>
            </a:r>
            <a:br>
              <a:rPr lang="en-US" dirty="0"/>
            </a:br>
            <a:r>
              <a:rPr lang="en-US" dirty="0"/>
              <a:t>present-Future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Romans 8:12-17 – we ARE children of God, and if children, then heirs</a:t>
            </a:r>
          </a:p>
          <a:p>
            <a:r>
              <a:rPr lang="en-US" sz="3200" dirty="0"/>
              <a:t>Romans 8:18-25 – if we hope for what we do not see, we wait for it with patience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392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in victory:</a:t>
            </a:r>
            <a:br>
              <a:rPr lang="en-US" dirty="0"/>
            </a:br>
            <a:r>
              <a:rPr lang="en-US" dirty="0"/>
              <a:t>present-future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Hebrews 6:9-12 – full assurance of hope</a:t>
            </a:r>
          </a:p>
          <a:p>
            <a:r>
              <a:rPr lang="en-US" sz="3200" dirty="0"/>
              <a:t>Hebrews 6:13-20 – strong encouragement to hold fast to the hope set before us</a:t>
            </a:r>
          </a:p>
        </p:txBody>
      </p:sp>
    </p:spTree>
    <p:extLst>
      <p:ext uri="{BB962C8B-B14F-4D97-AF65-F5344CB8AC3E}">
        <p14:creationId xmlns:p14="http://schemas.microsoft.com/office/powerpoint/2010/main" val="334543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in victory:</a:t>
            </a:r>
            <a:br>
              <a:rPr lang="en-US" dirty="0"/>
            </a:br>
            <a:r>
              <a:rPr lang="en-US" dirty="0"/>
              <a:t>present-future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Revelation 7:9-12 – vision of multitude standing before the Lamb</a:t>
            </a:r>
          </a:p>
          <a:p>
            <a:r>
              <a:rPr lang="en-US" sz="3200" dirty="0"/>
              <a:t>Revelation 21:1-4; 22-27; 22:1-5 – vision of the new Jerusalem, the heavenly city of God</a:t>
            </a:r>
          </a:p>
        </p:txBody>
      </p:sp>
    </p:spTree>
    <p:extLst>
      <p:ext uri="{BB962C8B-B14F-4D97-AF65-F5344CB8AC3E}">
        <p14:creationId xmlns:p14="http://schemas.microsoft.com/office/powerpoint/2010/main" val="35624333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</TotalTime>
  <Words>127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Standing up  in Victory</vt:lpstr>
      <vt:lpstr>Standing in victory: past</vt:lpstr>
      <vt:lpstr>Standing in victory: present-Future</vt:lpstr>
      <vt:lpstr>Standing in victory: present-future</vt:lpstr>
      <vt:lpstr>Standing in victory: present-future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up  in Victory</dc:title>
  <dc:creator>Josh Lankford</dc:creator>
  <cp:lastModifiedBy>Knollwood</cp:lastModifiedBy>
  <cp:revision>7</cp:revision>
  <dcterms:created xsi:type="dcterms:W3CDTF">2016-06-26T00:46:16Z</dcterms:created>
  <dcterms:modified xsi:type="dcterms:W3CDTF">2016-06-26T21:54:05Z</dcterms:modified>
</cp:coreProperties>
</file>