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577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7BD892-DB2B-4A17-B9C4-E487B62A528E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4EB025-DCE9-4CAB-AC59-5AFCAA065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332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4EB025-DCE9-4CAB-AC59-5AFCAA06558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0452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4EB025-DCE9-4CAB-AC59-5AFCAA06558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5610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4EB025-DCE9-4CAB-AC59-5AFCAA06558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8443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4EB025-DCE9-4CAB-AC59-5AFCAA06558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3528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4EB025-DCE9-4CAB-AC59-5AFCAA06558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735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3491" y="796631"/>
            <a:ext cx="6251304" cy="2700706"/>
          </a:xfrm>
        </p:spPr>
        <p:txBody>
          <a:bodyPr bIns="0"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3491" y="3497337"/>
            <a:ext cx="6251304" cy="1011489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43490" y="329308"/>
            <a:ext cx="3719283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7760" y="798973"/>
            <a:ext cx="802005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789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879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2373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2" y="798974"/>
            <a:ext cx="4985762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114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0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2" y="1756130"/>
            <a:ext cx="6251302" cy="1952270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4318" y="3708400"/>
            <a:ext cx="6251302" cy="1110725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636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25130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1" y="2013936"/>
            <a:ext cx="2965632" cy="34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9162" y="2013936"/>
            <a:ext cx="2965424" cy="34375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096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251303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2965631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2965631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9270" y="2023004"/>
            <a:ext cx="2965523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9270" y="2821491"/>
            <a:ext cx="2965523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408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515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406519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506719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1501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728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4996501" y="482171"/>
            <a:ext cx="3511387" cy="5149101"/>
            <a:chOff x="4996501" y="482171"/>
            <a:chExt cx="3511387" cy="5149101"/>
          </a:xfrm>
        </p:grpSpPr>
        <p:sp>
          <p:nvSpPr>
            <p:cNvPr id="14" name="Rectangle 13"/>
            <p:cNvSpPr/>
            <p:nvPr/>
          </p:nvSpPr>
          <p:spPr>
            <a:xfrm>
              <a:off x="4996501" y="482171"/>
              <a:ext cx="3511387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5312152" y="812506"/>
              <a:ext cx="2883013" cy="4479361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9" y="1129513"/>
            <a:ext cx="308049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 defTabSz="914400">
              <a:spcBef>
                <a:spcPts val="1800"/>
              </a:spcBef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07607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082905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6/25/2016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082083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306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3622291"/>
            <a:ext cx="9144000" cy="251227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69" b="-2769"/>
          <a:stretch/>
        </p:blipFill>
        <p:spPr>
          <a:xfrm>
            <a:off x="0" y="6135624"/>
            <a:ext cx="9144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251303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25130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2650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6/25/2016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3719283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4768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60170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Standing up: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4050" dirty="0"/>
              <a:t>friends</a:t>
            </a:r>
          </a:p>
        </p:txBody>
      </p:sp>
    </p:spTree>
    <p:extLst>
      <p:ext uri="{BB962C8B-B14F-4D97-AF65-F5344CB8AC3E}">
        <p14:creationId xmlns:p14="http://schemas.microsoft.com/office/powerpoint/2010/main" val="2355617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Standing up to “Friends”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Bad friends (Proverbs 1:8-19)</a:t>
            </a:r>
          </a:p>
          <a:p>
            <a:endParaRPr lang="en-US" sz="2400" dirty="0"/>
          </a:p>
          <a:p>
            <a:r>
              <a:rPr lang="en-US" sz="2400" dirty="0"/>
              <a:t>Good friends misguided (1 Sam 24:1-7;    1 Sam 26:6-12)</a:t>
            </a:r>
          </a:p>
        </p:txBody>
      </p:sp>
    </p:spTree>
    <p:extLst>
      <p:ext uri="{BB962C8B-B14F-4D97-AF65-F5344CB8AC3E}">
        <p14:creationId xmlns:p14="http://schemas.microsoft.com/office/powerpoint/2010/main" val="4203337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Standing up: Lead Your Friends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Daniel (Daniel 1:8-20)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Titus (Titus 2:6-10)</a:t>
            </a:r>
          </a:p>
        </p:txBody>
      </p:sp>
    </p:spTree>
    <p:extLst>
      <p:ext uri="{BB962C8B-B14F-4D97-AF65-F5344CB8AC3E}">
        <p14:creationId xmlns:p14="http://schemas.microsoft.com/office/powerpoint/2010/main" val="4267546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Standing up With Your Friends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8731" y="2015733"/>
            <a:ext cx="7607430" cy="3450613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“When they were released, they went to their friends” (Acts 4:23-27)</a:t>
            </a:r>
          </a:p>
          <a:p>
            <a:endParaRPr lang="en-US" sz="900" dirty="0"/>
          </a:p>
          <a:p>
            <a:r>
              <a:rPr lang="en-US" sz="2400" dirty="0"/>
              <a:t>Jesus sent them out “two by two” (Luke 10:1)</a:t>
            </a:r>
          </a:p>
          <a:p>
            <a:endParaRPr lang="en-US" sz="900" dirty="0"/>
          </a:p>
          <a:p>
            <a:r>
              <a:rPr lang="en-US" sz="2400" dirty="0"/>
              <a:t>Joshua &amp; Caleb (</a:t>
            </a:r>
            <a:r>
              <a:rPr lang="en-US" sz="2400" dirty="0" err="1"/>
              <a:t>Num</a:t>
            </a:r>
            <a:r>
              <a:rPr lang="en-US" sz="2400" dirty="0"/>
              <a:t> 14); Deborah &amp; Barak (</a:t>
            </a:r>
            <a:r>
              <a:rPr lang="en-US" sz="2400" dirty="0" err="1"/>
              <a:t>Judg</a:t>
            </a:r>
            <a:r>
              <a:rPr lang="en-US" sz="2400" dirty="0"/>
              <a:t> 4); Peter &amp; John (Acts 3-4); Paul &amp; Barnabas (Acts 13)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068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Standing up: Make Jesus your friend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2015733"/>
            <a:ext cx="7230358" cy="3450613"/>
          </a:xfrm>
        </p:spPr>
        <p:txBody>
          <a:bodyPr>
            <a:normAutofit/>
          </a:bodyPr>
          <a:lstStyle/>
          <a:p>
            <a:r>
              <a:rPr lang="en-US" sz="2400" dirty="0"/>
              <a:t>Choose your friends wisely (</a:t>
            </a:r>
            <a:r>
              <a:rPr lang="en-US" sz="2400" dirty="0" err="1"/>
              <a:t>Prov</a:t>
            </a:r>
            <a:r>
              <a:rPr lang="en-US" sz="2400" dirty="0"/>
              <a:t> 27:17)</a:t>
            </a:r>
          </a:p>
          <a:p>
            <a:endParaRPr lang="en-US" sz="2400" dirty="0"/>
          </a:p>
          <a:p>
            <a:r>
              <a:rPr lang="en-US" sz="2400" dirty="0"/>
              <a:t>Make Jesus your closest friend (John 15:12-17)</a:t>
            </a:r>
          </a:p>
        </p:txBody>
      </p:sp>
    </p:spTree>
    <p:extLst>
      <p:ext uri="{BB962C8B-B14F-4D97-AF65-F5344CB8AC3E}">
        <p14:creationId xmlns:p14="http://schemas.microsoft.com/office/powerpoint/2010/main" val="424802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43BFDE"/>
      </a:accent6>
      <a:hlink>
        <a:srgbClr val="FBAE29"/>
      </a:hlink>
      <a:folHlink>
        <a:srgbClr val="EDC47E"/>
      </a:folHlink>
    </a:clrScheme>
    <a:fontScheme name="Gallery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851</TotalTime>
  <Words>135</Words>
  <Application>Microsoft Office PowerPoint</Application>
  <PresentationFormat>On-screen Show (4:3)</PresentationFormat>
  <Paragraphs>25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Rockwell</vt:lpstr>
      <vt:lpstr>Gallery</vt:lpstr>
      <vt:lpstr>Standing up:</vt:lpstr>
      <vt:lpstr>Standing up to “Friends”</vt:lpstr>
      <vt:lpstr>Standing up: Lead Your Friends</vt:lpstr>
      <vt:lpstr>Standing up With Your Friends</vt:lpstr>
      <vt:lpstr>Standing up: Make Jesus your friend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Standing up:  friends</dc:title>
  <dc:creator>Josh Lankford</dc:creator>
  <cp:lastModifiedBy>Knollwood</cp:lastModifiedBy>
  <cp:revision>13</cp:revision>
  <dcterms:created xsi:type="dcterms:W3CDTF">2016-06-24T02:39:06Z</dcterms:created>
  <dcterms:modified xsi:type="dcterms:W3CDTF">2016-06-25T20:06:55Z</dcterms:modified>
</cp:coreProperties>
</file>