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3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2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D0E4D-7A0E-42CC-AE16-DF3EF70C7B1A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C90613-65D9-4DBC-9B08-C635C2FE9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718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5A83A-578D-4CAD-A40C-E689C19583A2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80798-B37E-469A-8D7B-255F37EBD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99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370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626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7B1BF-4039-460D-A637-65428CBD720E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3211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5611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1887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7425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8565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71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586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6337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5E73A0EA-7DC7-4964-BB97-B173EF3B859A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6830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02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Standing Up To Sin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/>
              <a:t>Exodus 19</a:t>
            </a:r>
          </a:p>
        </p:txBody>
      </p:sp>
    </p:spTree>
    <p:extLst>
      <p:ext uri="{BB962C8B-B14F-4D97-AF65-F5344CB8AC3E}">
        <p14:creationId xmlns:p14="http://schemas.microsoft.com/office/powerpoint/2010/main" val="53875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Stand Up to Sin?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491" y="1922423"/>
            <a:ext cx="6571343" cy="345061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8800" dirty="0"/>
              <a:t>WITH  THE  HELP  OF  JESUS</a:t>
            </a:r>
          </a:p>
        </p:txBody>
      </p:sp>
    </p:spTree>
    <p:extLst>
      <p:ext uri="{BB962C8B-B14F-4D97-AF65-F5344CB8AC3E}">
        <p14:creationId xmlns:p14="http://schemas.microsoft.com/office/powerpoint/2010/main" val="153365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Should I Stand Up to Sin?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26" indent="-514326">
              <a:buFont typeface="+mj-lt"/>
              <a:buAutoNum type="arabicPeriod"/>
            </a:pPr>
            <a:r>
              <a:rPr lang="en-US" sz="3200" u="sng" dirty="0"/>
              <a:t>The Lord has called us to meet with Him</a:t>
            </a:r>
          </a:p>
          <a:p>
            <a:pPr lvl="1"/>
            <a:r>
              <a:rPr lang="en-US" sz="2800" dirty="0"/>
              <a:t>“The LORD called to him out of the mountain…” (Ex 19:3)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“but as he who called you is holy, you also be holy in all your conduct…” (1 Pet 1:15)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Should I Stand Up to Sin?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26" indent="-514326">
              <a:buFont typeface="+mj-lt"/>
              <a:buAutoNum type="arabicPeriod"/>
            </a:pPr>
            <a:r>
              <a:rPr lang="en-US" sz="3200" u="sng" dirty="0"/>
              <a:t>The Lord calls us to meet with Him</a:t>
            </a:r>
          </a:p>
          <a:p>
            <a:pPr marL="514326" indent="-514326">
              <a:buFont typeface="+mj-lt"/>
              <a:buAutoNum type="arabicPeriod"/>
            </a:pPr>
            <a:r>
              <a:rPr lang="en-US" sz="3200" u="sng" dirty="0"/>
              <a:t>The Lord did mighty works to bring us to Him</a:t>
            </a:r>
          </a:p>
          <a:p>
            <a:pPr lvl="1"/>
            <a:r>
              <a:rPr lang="en-US" sz="2800" dirty="0"/>
              <a:t>“You yourselves have seen what I did to the Egyptians, and how I bore you on eagles’ wings and brought you to myself” (Ex 19:4)</a:t>
            </a:r>
          </a:p>
          <a:p>
            <a:pPr lvl="1"/>
            <a:r>
              <a:rPr lang="en-US" sz="2800" dirty="0"/>
              <a:t>“Jesus of Nazareth, a man attested to you by God with mighty works and wonders and signs that God did through him min your midst…” (Acts 2:22)</a:t>
            </a:r>
          </a:p>
        </p:txBody>
      </p:sp>
    </p:spTree>
    <p:extLst>
      <p:ext uri="{BB962C8B-B14F-4D97-AF65-F5344CB8AC3E}">
        <p14:creationId xmlns:p14="http://schemas.microsoft.com/office/powerpoint/2010/main" val="43680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Should I Stand Up to Sin?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26" indent="-514326">
              <a:buFont typeface="+mj-lt"/>
              <a:buAutoNum type="arabicPeriod"/>
            </a:pPr>
            <a:r>
              <a:rPr lang="en-US" sz="3200" u="sng" dirty="0"/>
              <a:t>The Lord calls us to meet with Him</a:t>
            </a:r>
          </a:p>
          <a:p>
            <a:pPr marL="514326" indent="-514326">
              <a:buFont typeface="+mj-lt"/>
              <a:buAutoNum type="arabicPeriod"/>
            </a:pPr>
            <a:r>
              <a:rPr lang="en-US" sz="3200" u="sng" dirty="0"/>
              <a:t>The Lord did mighty works to bring us to Him</a:t>
            </a:r>
          </a:p>
          <a:p>
            <a:pPr marL="514326" indent="-514326">
              <a:buFont typeface="+mj-lt"/>
              <a:buAutoNum type="arabicPeriod"/>
            </a:pPr>
            <a:r>
              <a:rPr lang="en-US" sz="3200" u="sng" dirty="0"/>
              <a:t>The Lord asks us to represent Him as a holy nation</a:t>
            </a:r>
          </a:p>
          <a:p>
            <a:pPr lvl="1"/>
            <a:r>
              <a:rPr lang="en-US" sz="2800" dirty="0"/>
              <a:t>“and you shall be to me a kingdom of priests and a holy nation…”(Ex 19:5-6)</a:t>
            </a:r>
          </a:p>
          <a:p>
            <a:pPr lvl="1"/>
            <a:r>
              <a:rPr lang="en-US" sz="2800" dirty="0"/>
              <a:t>“But you are a chosen race, a royal priesthood, a holy nation, a people for his own possession, that you may proclaim  the </a:t>
            </a:r>
            <a:r>
              <a:rPr lang="en-US" sz="2800" dirty="0" err="1"/>
              <a:t>excellencies</a:t>
            </a:r>
            <a:r>
              <a:rPr lang="en-US" sz="2800" dirty="0"/>
              <a:t> of him who called you out of darkness into his marvelous light” (1 Pet 2:9)</a:t>
            </a:r>
          </a:p>
        </p:txBody>
      </p:sp>
    </p:spTree>
    <p:extLst>
      <p:ext uri="{BB962C8B-B14F-4D97-AF65-F5344CB8AC3E}">
        <p14:creationId xmlns:p14="http://schemas.microsoft.com/office/powerpoint/2010/main" val="2685392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Stand Up to Sin?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26" indent="-514326">
              <a:buFont typeface="+mj-lt"/>
              <a:buAutoNum type="arabicPeriod"/>
            </a:pPr>
            <a:r>
              <a:rPr lang="en-US" sz="3200" u="sng" dirty="0"/>
              <a:t>Wash</a:t>
            </a:r>
            <a:endParaRPr lang="en-US" dirty="0"/>
          </a:p>
          <a:p>
            <a:pPr lvl="1"/>
            <a:r>
              <a:rPr lang="en-US" sz="2600" dirty="0"/>
              <a:t>“Go to the people and consecrate them today and tomorrow, and let them wash their garments” (Ex 19:10)</a:t>
            </a:r>
          </a:p>
          <a:p>
            <a:pPr lvl="1"/>
            <a:r>
              <a:rPr lang="en-US" sz="2600" dirty="0"/>
              <a:t>“Though you wash yourself with lye and use much soap, the stain of your guilt is still before me, declares the Lord” (</a:t>
            </a:r>
            <a:r>
              <a:rPr lang="en-US" sz="2600" dirty="0" err="1"/>
              <a:t>Jer</a:t>
            </a:r>
            <a:r>
              <a:rPr lang="en-US" sz="2600" dirty="0"/>
              <a:t> 2:22)</a:t>
            </a:r>
          </a:p>
          <a:p>
            <a:pPr lvl="1"/>
            <a:r>
              <a:rPr lang="en-US" sz="2600" dirty="0"/>
              <a:t>“Wash me thoroughly from my iniquity, and cleanse me from my sin!” (Psalm 51:2)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4941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Stand Up to Sin?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26" indent="-514326">
              <a:buFont typeface="+mj-lt"/>
              <a:buAutoNum type="arabicPeriod"/>
            </a:pPr>
            <a:r>
              <a:rPr lang="en-US" sz="3200" u="sng" dirty="0"/>
              <a:t>Wash</a:t>
            </a:r>
            <a:endParaRPr lang="en-US" dirty="0"/>
          </a:p>
          <a:p>
            <a:pPr lvl="1"/>
            <a:r>
              <a:rPr lang="en-US" sz="2600" dirty="0"/>
              <a:t>“Go to the people and consecrate them today and tomorrow, and let them wash their garments” (Ex 19:10)</a:t>
            </a:r>
          </a:p>
          <a:p>
            <a:pPr lvl="1"/>
            <a:r>
              <a:rPr lang="en-US" sz="2600" dirty="0"/>
              <a:t>“And now why do you wait? Rise and be baptized and wash away your sins, calling on his name.” (Acts 22:16)</a:t>
            </a:r>
          </a:p>
          <a:p>
            <a:pPr lvl="1"/>
            <a:r>
              <a:rPr lang="en-US" sz="2600" dirty="0"/>
              <a:t>“the blood of Jesus his Son cleanses us from all sin” (1 John 1:7)</a:t>
            </a:r>
          </a:p>
          <a:p>
            <a:pPr lvl="1"/>
            <a:endParaRPr lang="en-US" sz="26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4462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Stand Up to Sin?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26" indent="-514326">
              <a:buFont typeface="+mj-lt"/>
              <a:buAutoNum type="arabicPeriod"/>
            </a:pPr>
            <a:r>
              <a:rPr lang="en-US" sz="3200" u="sng" dirty="0"/>
              <a:t>Wash</a:t>
            </a:r>
          </a:p>
          <a:p>
            <a:pPr marL="514326" indent="-514326">
              <a:buFont typeface="+mj-lt"/>
              <a:buAutoNum type="arabicPeriod"/>
            </a:pPr>
            <a:r>
              <a:rPr lang="en-US" sz="3200" u="sng" dirty="0"/>
              <a:t>Set Boundaries</a:t>
            </a:r>
            <a:endParaRPr lang="en-US" dirty="0"/>
          </a:p>
          <a:p>
            <a:pPr lvl="1"/>
            <a:r>
              <a:rPr lang="en-US" sz="2600" dirty="0"/>
              <a:t>“And you shall set limits for the people all around…” (Ex 19:12)</a:t>
            </a:r>
            <a:endParaRPr lang="en-US" sz="2800" dirty="0"/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22466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Stand Up to Sin?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26" indent="-514326">
              <a:buFont typeface="+mj-lt"/>
              <a:buAutoNum type="arabicPeriod"/>
            </a:pPr>
            <a:r>
              <a:rPr lang="en-US" sz="3200" u="sng" dirty="0"/>
              <a:t>Wash</a:t>
            </a:r>
          </a:p>
          <a:p>
            <a:pPr marL="514326" indent="-514326">
              <a:buFont typeface="+mj-lt"/>
              <a:buAutoNum type="arabicPeriod"/>
            </a:pPr>
            <a:r>
              <a:rPr lang="en-US" sz="3200" u="sng" dirty="0"/>
              <a:t>Set Boundaries</a:t>
            </a:r>
            <a:endParaRPr lang="en-US" dirty="0"/>
          </a:p>
          <a:p>
            <a:pPr marL="514326" indent="-514326">
              <a:buFont typeface="+mj-lt"/>
              <a:buAutoNum type="arabicPeriod"/>
            </a:pPr>
            <a:r>
              <a:rPr lang="en-US" sz="3200" u="sng" dirty="0"/>
              <a:t>Appreciate the Power &amp; Holiness of God</a:t>
            </a:r>
          </a:p>
          <a:p>
            <a:pPr lvl="1"/>
            <a:r>
              <a:rPr lang="en-US" sz="2400" dirty="0"/>
              <a:t>“there were thunders and </a:t>
            </a:r>
            <a:r>
              <a:rPr lang="en-US" sz="2400" dirty="0" err="1"/>
              <a:t>lightnings</a:t>
            </a:r>
            <a:r>
              <a:rPr lang="en-US" sz="2400" dirty="0"/>
              <a:t> and a thick cloud on the mountain and a very loud trumpet blast so that the people in the camp trembled” (Ex 19:16)</a:t>
            </a:r>
          </a:p>
        </p:txBody>
      </p:sp>
    </p:spTree>
    <p:extLst>
      <p:ext uri="{BB962C8B-B14F-4D97-AF65-F5344CB8AC3E}">
        <p14:creationId xmlns:p14="http://schemas.microsoft.com/office/powerpoint/2010/main" val="113124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Stand Up to Sin?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26" indent="-514326">
              <a:buFont typeface="+mj-lt"/>
              <a:buAutoNum type="arabicPeriod"/>
            </a:pPr>
            <a:r>
              <a:rPr lang="en-US" sz="3200" u="sng" dirty="0"/>
              <a:t>Wash</a:t>
            </a:r>
          </a:p>
          <a:p>
            <a:pPr marL="514326" indent="-514326">
              <a:buFont typeface="+mj-lt"/>
              <a:buAutoNum type="arabicPeriod"/>
            </a:pPr>
            <a:r>
              <a:rPr lang="en-US" sz="3200" u="sng" dirty="0"/>
              <a:t>Set Boundaries</a:t>
            </a:r>
            <a:endParaRPr lang="en-US" dirty="0"/>
          </a:p>
          <a:p>
            <a:pPr marL="514326" indent="-514326">
              <a:buFont typeface="+mj-lt"/>
              <a:buAutoNum type="arabicPeriod"/>
            </a:pPr>
            <a:r>
              <a:rPr lang="en-US" sz="3200" u="sng" dirty="0"/>
              <a:t>Appreciate the Power &amp; Holiness of God</a:t>
            </a:r>
          </a:p>
          <a:p>
            <a:pPr marL="514326" indent="-514326">
              <a:buFont typeface="+mj-lt"/>
              <a:buAutoNum type="arabicPeriod"/>
            </a:pPr>
            <a:r>
              <a:rPr lang="en-US" sz="3200" u="sng" dirty="0"/>
              <a:t>Regular Reminders</a:t>
            </a:r>
          </a:p>
          <a:p>
            <a:pPr lvl="1"/>
            <a:r>
              <a:rPr lang="en-US" sz="2400" dirty="0"/>
              <a:t>“Go down and warn the people…you yourself warned us…go down…” (Ex 19:21-25)</a:t>
            </a:r>
          </a:p>
        </p:txBody>
      </p:sp>
    </p:spTree>
    <p:extLst>
      <p:ext uri="{BB962C8B-B14F-4D97-AF65-F5344CB8AC3E}">
        <p14:creationId xmlns:p14="http://schemas.microsoft.com/office/powerpoint/2010/main" val="109201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930</TotalTime>
  <Words>538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Gill Sans MT</vt:lpstr>
      <vt:lpstr>Gallery</vt:lpstr>
      <vt:lpstr>Standing Up To Sin</vt:lpstr>
      <vt:lpstr>Why Should I Stand Up to Sin?</vt:lpstr>
      <vt:lpstr>Why Should I Stand Up to Sin?</vt:lpstr>
      <vt:lpstr>Why Should I Stand Up to Sin?</vt:lpstr>
      <vt:lpstr>How Do I Stand Up to Sin?</vt:lpstr>
      <vt:lpstr>How Do I Stand Up to Sin?</vt:lpstr>
      <vt:lpstr>How Do I Stand Up to Sin?</vt:lpstr>
      <vt:lpstr>How Do I Stand Up to Sin?</vt:lpstr>
      <vt:lpstr>How Do I Stand Up to Sin?</vt:lpstr>
      <vt:lpstr>How Do I Stand Up to Sin?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Standing Up To Sin</dc:title>
  <dc:creator>Josh Lankford</dc:creator>
  <cp:lastModifiedBy>Michael Hepner</cp:lastModifiedBy>
  <cp:revision>20</cp:revision>
  <cp:lastPrinted>2016-06-26T00:44:18Z</cp:lastPrinted>
  <dcterms:created xsi:type="dcterms:W3CDTF">2016-06-22T02:17:15Z</dcterms:created>
  <dcterms:modified xsi:type="dcterms:W3CDTF">2016-06-26T01:28:32Z</dcterms:modified>
</cp:coreProperties>
</file>