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61" r:id="rId5"/>
    <p:sldId id="260" r:id="rId6"/>
    <p:sldId id="257" r:id="rId7"/>
    <p:sldId id="263" r:id="rId8"/>
    <p:sldId id="264" r:id="rId9"/>
    <p:sldId id="262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66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78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4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051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3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89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33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71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81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586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4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5F20FBD-E94A-43C9-80F3-EA000CFF1851}" type="datetimeFigureOut">
              <a:rPr lang="en-US" smtClean="0"/>
              <a:t>6/18/2016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76EE1FB-911E-4AA4-BB2B-DC402A86203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58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Good Shepherd</a:t>
            </a:r>
            <a:endParaRPr lang="en-US" dirty="0"/>
          </a:p>
        </p:txBody>
      </p:sp>
      <p:pic>
        <p:nvPicPr>
          <p:cNvPr id="2050" name="Picture 2" descr="http://static.wixstatic.com/media/ffdf2e_7e97ec0461ca4cbdbeb61fd7264cb826.jpg_srz_920_518_85_22_0.50_1.20_0.00_jpg_sr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76250"/>
            <a:ext cx="8763000" cy="493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62600"/>
            <a:ext cx="6400800" cy="990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C000"/>
                </a:solidFill>
              </a:rPr>
              <a:t>John 10:1-18</a:t>
            </a:r>
            <a:endParaRPr lang="en-US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802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“I Am” Statements of Jesus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5152" y="1905000"/>
            <a:ext cx="7394448" cy="40386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“I am the Bread of Life” </a:t>
            </a:r>
            <a:r>
              <a:rPr lang="en-US" sz="2400" dirty="0"/>
              <a:t>- </a:t>
            </a:r>
            <a:r>
              <a:rPr lang="en-US" sz="2400" dirty="0" smtClean="0"/>
              <a:t>John 6:35</a:t>
            </a:r>
            <a:endParaRPr lang="en-US" sz="2400" dirty="0"/>
          </a:p>
          <a:p>
            <a:r>
              <a:rPr lang="en-US" sz="2400" b="1" dirty="0" smtClean="0"/>
              <a:t>“I am the Light of the World” </a:t>
            </a:r>
            <a:r>
              <a:rPr lang="en-US" sz="2400" dirty="0"/>
              <a:t>- </a:t>
            </a:r>
            <a:r>
              <a:rPr lang="en-US" sz="2400" dirty="0" smtClean="0"/>
              <a:t>John 8:12</a:t>
            </a:r>
            <a:endParaRPr lang="en-US" sz="2400" dirty="0"/>
          </a:p>
          <a:p>
            <a:r>
              <a:rPr lang="en-US" sz="2400" b="1" dirty="0" smtClean="0"/>
              <a:t>“I am the Good Shepherd” </a:t>
            </a:r>
            <a:r>
              <a:rPr lang="en-US" sz="2400" dirty="0" smtClean="0"/>
              <a:t>- John 10:11, 14</a:t>
            </a:r>
            <a:endParaRPr lang="en-US" sz="2400" dirty="0"/>
          </a:p>
          <a:p>
            <a:r>
              <a:rPr lang="en-US" sz="2400" b="1" dirty="0" smtClean="0"/>
              <a:t>“I am the Son of God” </a:t>
            </a:r>
            <a:r>
              <a:rPr lang="en-US" sz="2400" dirty="0" smtClean="0"/>
              <a:t>- </a:t>
            </a:r>
            <a:r>
              <a:rPr lang="en-US" sz="2400" dirty="0"/>
              <a:t>vs. </a:t>
            </a:r>
            <a:r>
              <a:rPr lang="en-US" sz="2400" dirty="0" smtClean="0"/>
              <a:t>John 10:36</a:t>
            </a:r>
          </a:p>
          <a:p>
            <a:r>
              <a:rPr lang="en-US" sz="2400" b="1" dirty="0"/>
              <a:t>“I am the </a:t>
            </a:r>
            <a:r>
              <a:rPr lang="en-US" sz="2400" b="1" dirty="0" smtClean="0"/>
              <a:t>Resurrection and Life” </a:t>
            </a:r>
            <a:r>
              <a:rPr lang="en-US" sz="2400" dirty="0"/>
              <a:t>- John </a:t>
            </a:r>
            <a:r>
              <a:rPr lang="en-US" sz="2400" dirty="0" smtClean="0"/>
              <a:t>11:25</a:t>
            </a:r>
            <a:endParaRPr lang="en-US" sz="2400" dirty="0"/>
          </a:p>
          <a:p>
            <a:r>
              <a:rPr lang="en-US" sz="2400" b="1" dirty="0"/>
              <a:t>“I am the </a:t>
            </a:r>
            <a:r>
              <a:rPr lang="en-US" sz="2400" b="1" dirty="0" smtClean="0"/>
              <a:t>Way, Truth, Life” </a:t>
            </a:r>
            <a:r>
              <a:rPr lang="en-US" sz="2400" dirty="0"/>
              <a:t>- John </a:t>
            </a:r>
            <a:r>
              <a:rPr lang="en-US" sz="2400" dirty="0" smtClean="0"/>
              <a:t>14:6</a:t>
            </a:r>
            <a:endParaRPr lang="en-US" sz="2400" dirty="0"/>
          </a:p>
          <a:p>
            <a:r>
              <a:rPr lang="en-US" sz="2400" b="1" dirty="0"/>
              <a:t>“I am the </a:t>
            </a:r>
            <a:r>
              <a:rPr lang="en-US" sz="2400" b="1" dirty="0" smtClean="0"/>
              <a:t>True Vine” </a:t>
            </a:r>
            <a:r>
              <a:rPr lang="en-US" sz="2400" dirty="0"/>
              <a:t>- vs. John </a:t>
            </a:r>
            <a:r>
              <a:rPr lang="en-US" sz="2400" dirty="0" smtClean="0"/>
              <a:t>15:1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16307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Good Shepherd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572000"/>
          </a:xfrm>
        </p:spPr>
        <p:txBody>
          <a:bodyPr/>
          <a:lstStyle/>
          <a:p>
            <a:r>
              <a:rPr lang="en-US" sz="2400" b="1" dirty="0" smtClean="0"/>
              <a:t>Jesus has authority to be the Shepherd </a:t>
            </a:r>
            <a:r>
              <a:rPr lang="en-US" dirty="0" smtClean="0"/>
              <a:t>- vs. </a:t>
            </a:r>
            <a:r>
              <a:rPr lang="en-US" dirty="0" smtClean="0"/>
              <a:t>1-5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957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2.bp.blogspot.com/-RCKK2kQqSiY/T5q6lZisUzI/AAAAAAAAIHg/0DHylEU0SjQ/s1600/4%2Bsheep%2Bfo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15976"/>
            <a:ext cx="8499858" cy="5313423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868362"/>
          </a:xfrm>
        </p:spPr>
        <p:txBody>
          <a:bodyPr/>
          <a:lstStyle/>
          <a:p>
            <a:pPr algn="l"/>
            <a:r>
              <a:rPr lang="en-US" b="1" dirty="0" smtClean="0">
                <a:ln w="3175">
                  <a:solidFill>
                    <a:schemeClr val="tx1"/>
                  </a:solidFill>
                </a:ln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Sheepfolds</a:t>
            </a:r>
            <a:endParaRPr lang="en-US" b="1" dirty="0">
              <a:ln w="3175">
                <a:solidFill>
                  <a:schemeClr val="tx1"/>
                </a:solidFill>
              </a:ln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1026" name="Picture 2" descr="https://earlychurchhistory.org/wp-content/uploads/2015/08/Shephard-Guarding-Shee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585" y="323849"/>
            <a:ext cx="3825615" cy="2800351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0345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Good Shepherd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572000"/>
          </a:xfrm>
        </p:spPr>
        <p:txBody>
          <a:bodyPr/>
          <a:lstStyle/>
          <a:p>
            <a:r>
              <a:rPr lang="en-US" sz="2400" b="1" dirty="0" smtClean="0"/>
              <a:t>Jesus has authority to be the Shepherd </a:t>
            </a:r>
            <a:r>
              <a:rPr lang="en-US" dirty="0" smtClean="0"/>
              <a:t>- vs. 1-5</a:t>
            </a:r>
          </a:p>
          <a:p>
            <a:r>
              <a:rPr lang="en-US" sz="2400" b="1" dirty="0" smtClean="0"/>
              <a:t>Jesus is known by His sheep </a:t>
            </a:r>
            <a:r>
              <a:rPr lang="en-US" dirty="0" smtClean="0"/>
              <a:t>- vs. </a:t>
            </a:r>
            <a:r>
              <a:rPr lang="en-US" dirty="0" smtClean="0"/>
              <a:t>3-5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1819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Good Shepherd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572000"/>
          </a:xfrm>
        </p:spPr>
        <p:txBody>
          <a:bodyPr/>
          <a:lstStyle/>
          <a:p>
            <a:r>
              <a:rPr lang="en-US" sz="2400" b="1" dirty="0" smtClean="0"/>
              <a:t>Jesus has authority to be the Shepherd </a:t>
            </a:r>
            <a:r>
              <a:rPr lang="en-US" dirty="0" smtClean="0"/>
              <a:t>- vs. 1-5</a:t>
            </a:r>
          </a:p>
          <a:p>
            <a:r>
              <a:rPr lang="en-US" sz="2400" b="1" dirty="0" smtClean="0"/>
              <a:t>Jesus is known by His sheep </a:t>
            </a:r>
            <a:r>
              <a:rPr lang="en-US" dirty="0" smtClean="0"/>
              <a:t>- vs. 3-5</a:t>
            </a:r>
          </a:p>
          <a:p>
            <a:r>
              <a:rPr lang="en-US" sz="2400" b="1" dirty="0" smtClean="0"/>
              <a:t>Jesus gives abundant and eternal life </a:t>
            </a:r>
            <a:r>
              <a:rPr lang="en-US" dirty="0" smtClean="0"/>
              <a:t>- v. </a:t>
            </a:r>
            <a:r>
              <a:rPr lang="en-US" dirty="0" smtClean="0"/>
              <a:t>10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1819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The Good Shepherd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676400"/>
            <a:ext cx="8503920" cy="4572000"/>
          </a:xfrm>
        </p:spPr>
        <p:txBody>
          <a:bodyPr/>
          <a:lstStyle/>
          <a:p>
            <a:r>
              <a:rPr lang="en-US" sz="2400" b="1" dirty="0" smtClean="0"/>
              <a:t>Jesus has authority to be the Shepherd </a:t>
            </a:r>
            <a:r>
              <a:rPr lang="en-US" dirty="0" smtClean="0"/>
              <a:t>- vs. 1-5</a:t>
            </a:r>
          </a:p>
          <a:p>
            <a:r>
              <a:rPr lang="en-US" sz="2400" b="1" dirty="0" smtClean="0"/>
              <a:t>Jesus is known by His sheep </a:t>
            </a:r>
            <a:r>
              <a:rPr lang="en-US" dirty="0" smtClean="0"/>
              <a:t>- vs. 3-5</a:t>
            </a:r>
          </a:p>
          <a:p>
            <a:r>
              <a:rPr lang="en-US" sz="2400" b="1" dirty="0" smtClean="0"/>
              <a:t>Jesus gives abundant and eternal life </a:t>
            </a:r>
            <a:r>
              <a:rPr lang="en-US" dirty="0" smtClean="0"/>
              <a:t>- v. 10</a:t>
            </a:r>
          </a:p>
          <a:p>
            <a:r>
              <a:rPr lang="en-US" sz="2400" b="1" dirty="0" smtClean="0"/>
              <a:t>Jesus lays down His life for the sheep </a:t>
            </a:r>
            <a:r>
              <a:rPr lang="en-US" dirty="0" smtClean="0"/>
              <a:t>- vs. 11-18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199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851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216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Civic</vt:lpstr>
      <vt:lpstr>PowerPoint Presentation</vt:lpstr>
      <vt:lpstr>The Good Shepherd</vt:lpstr>
      <vt:lpstr>The “I Am” Statements of Jesus</vt:lpstr>
      <vt:lpstr>The Good Shepherd</vt:lpstr>
      <vt:lpstr>Sheepfolds</vt:lpstr>
      <vt:lpstr>The Good Shepherd</vt:lpstr>
      <vt:lpstr>The Good Shepherd</vt:lpstr>
      <vt:lpstr>The Good Shepherd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Good Shepherd</dc:title>
  <dc:creator>Heath</dc:creator>
  <cp:lastModifiedBy>Heath</cp:lastModifiedBy>
  <cp:revision>6</cp:revision>
  <dcterms:created xsi:type="dcterms:W3CDTF">2016-06-18T10:40:54Z</dcterms:created>
  <dcterms:modified xsi:type="dcterms:W3CDTF">2016-06-18T15:45:12Z</dcterms:modified>
</cp:coreProperties>
</file>