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8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8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9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6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8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3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3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1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7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2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51BA5-82FF-41CF-9131-44DF02EF159C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6F4B6-8DF8-491E-978E-A9AFE186F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76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83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odsfamilychurch.org/wp-content/uploads/2013/06/Family-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38200"/>
            <a:ext cx="9144001" cy="51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066800"/>
            <a:ext cx="6477000" cy="1470025"/>
          </a:xfrm>
        </p:spPr>
        <p:txBody>
          <a:bodyPr/>
          <a:lstStyle/>
          <a:p>
            <a:r>
              <a:rPr lang="en-US" dirty="0" smtClean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Role of the Family in the Local Church</a:t>
            </a:r>
            <a:endParaRPr lang="en-US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92543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600" b="1" dirty="0" smtClean="0"/>
              <a:t>The Family and the Local Church</a:t>
            </a:r>
            <a:endParaRPr lang="en-US" sz="4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62600" cy="4525963"/>
          </a:xfrm>
        </p:spPr>
        <p:txBody>
          <a:bodyPr/>
          <a:lstStyle/>
          <a:p>
            <a:r>
              <a:rPr lang="en-US" b="1" dirty="0" smtClean="0"/>
              <a:t>Contribute to the Work and Worship of the Church</a:t>
            </a:r>
          </a:p>
          <a:p>
            <a:r>
              <a:rPr lang="en-US" b="1" dirty="0" smtClean="0"/>
              <a:t>Visitation</a:t>
            </a:r>
          </a:p>
          <a:p>
            <a:r>
              <a:rPr lang="en-US" b="1" dirty="0" smtClean="0"/>
              <a:t>Hospitality</a:t>
            </a:r>
            <a:endParaRPr lang="en-US" b="1" dirty="0"/>
          </a:p>
          <a:p>
            <a:r>
              <a:rPr lang="en-US" b="1" dirty="0" smtClean="0"/>
              <a:t>Evangelism</a:t>
            </a:r>
          </a:p>
          <a:p>
            <a:r>
              <a:rPr lang="en-US" b="1" dirty="0" smtClean="0"/>
              <a:t>Qualify Elders and       Deacons</a:t>
            </a:r>
            <a:endParaRPr lang="en-US" b="1" dirty="0"/>
          </a:p>
        </p:txBody>
      </p:sp>
      <p:pic>
        <p:nvPicPr>
          <p:cNvPr id="2050" name="Picture 2" descr="http://www.raisingarrows.net/wp-content/uploads/2010/12/church0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971800"/>
            <a:ext cx="3382491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548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7353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31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The Role of the Family in the Local Church</vt:lpstr>
      <vt:lpstr>The Family and the Local Church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the Family in the Local Church</dc:title>
  <dc:creator>Heath</dc:creator>
  <cp:lastModifiedBy>Heath</cp:lastModifiedBy>
  <cp:revision>4</cp:revision>
  <dcterms:created xsi:type="dcterms:W3CDTF">2016-06-09T18:16:22Z</dcterms:created>
  <dcterms:modified xsi:type="dcterms:W3CDTF">2016-06-09T18:37:31Z</dcterms:modified>
</cp:coreProperties>
</file>