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9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1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6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0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2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8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4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87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4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95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02B37-F9A9-4FD7-8D52-EFC3FD358F00}" type="datetimeFigureOut">
              <a:rPr lang="en-US" smtClean="0"/>
              <a:t>6/4/2016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D4251-A452-4120-9AF7-ABD45A220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51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b="1" dirty="0" smtClean="0"/>
              <a:t>“This Is Not How I Wanted Things To Turn Out”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Jonah felt this way - </a:t>
            </a:r>
            <a:r>
              <a:rPr lang="en-US" b="1" dirty="0" smtClean="0">
                <a:solidFill>
                  <a:srgbClr val="C00000"/>
                </a:solidFill>
              </a:rPr>
              <a:t>Jonah 4:1-3</a:t>
            </a:r>
          </a:p>
          <a:p>
            <a:endParaRPr lang="en-US" b="1" dirty="0"/>
          </a:p>
          <a:p>
            <a:r>
              <a:rPr lang="en-US" b="1" dirty="0" smtClean="0"/>
              <a:t>Things in life do not always turn out the way we think they should. Life does not revolve around us. </a:t>
            </a:r>
          </a:p>
          <a:p>
            <a:r>
              <a:rPr lang="en-US" b="1" dirty="0" smtClean="0"/>
              <a:t>Jonah was angry. Decisions made in anger are often regretted; suicide is a permanent decision.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003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“I Can’t Do Anything Right”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Elijah felt this way - </a:t>
            </a:r>
            <a:r>
              <a:rPr lang="en-US" b="1" dirty="0" smtClean="0">
                <a:solidFill>
                  <a:srgbClr val="C00000"/>
                </a:solidFill>
              </a:rPr>
              <a:t>1 Kings 19:4</a:t>
            </a:r>
          </a:p>
          <a:p>
            <a:endParaRPr lang="en-US" b="1" dirty="0"/>
          </a:p>
          <a:p>
            <a:r>
              <a:rPr lang="en-US" b="1" dirty="0" smtClean="0"/>
              <a:t>Life consists of moments of success and failure - neither of which define who we truly are. </a:t>
            </a:r>
          </a:p>
          <a:p>
            <a:r>
              <a:rPr lang="en-US" b="1" dirty="0" smtClean="0"/>
              <a:t>Our character is shown in the way we choose to respond to moments of failure.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6288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“This Is Too Much For Me To Handle”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Moses felt this way - </a:t>
            </a:r>
            <a:r>
              <a:rPr lang="en-US" b="1" dirty="0" smtClean="0">
                <a:solidFill>
                  <a:srgbClr val="C00000"/>
                </a:solidFill>
              </a:rPr>
              <a:t>Numbers 11:11-15</a:t>
            </a:r>
          </a:p>
          <a:p>
            <a:endParaRPr lang="en-US" b="1" dirty="0"/>
          </a:p>
          <a:p>
            <a:r>
              <a:rPr lang="en-US" b="1" dirty="0" smtClean="0"/>
              <a:t>Moses was overwhelmed and had lost hope. </a:t>
            </a:r>
          </a:p>
          <a:p>
            <a:r>
              <a:rPr lang="en-US" b="1" dirty="0" smtClean="0"/>
              <a:t>God gave Moses seventy men to help him with this task (</a:t>
            </a:r>
            <a:r>
              <a:rPr lang="en-US" b="1" dirty="0" smtClean="0">
                <a:solidFill>
                  <a:srgbClr val="C00000"/>
                </a:solidFill>
              </a:rPr>
              <a:t>v. 16</a:t>
            </a:r>
            <a:r>
              <a:rPr lang="en-US" b="1" dirty="0" smtClean="0"/>
              <a:t>). </a:t>
            </a:r>
          </a:p>
          <a:p>
            <a:r>
              <a:rPr lang="en-US" b="1" dirty="0" smtClean="0"/>
              <a:t>God has given us brethren and friends to help us (</a:t>
            </a:r>
            <a:r>
              <a:rPr lang="en-US" b="1" dirty="0" smtClean="0">
                <a:solidFill>
                  <a:srgbClr val="C00000"/>
                </a:solidFill>
              </a:rPr>
              <a:t>Gal. 6:2</a:t>
            </a:r>
            <a:r>
              <a:rPr lang="en-US" b="1" dirty="0" smtClean="0"/>
              <a:t>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40477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4847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man Old Style" panose="02050604050505020204" pitchFamily="18" charset="0"/>
              </a:rPr>
              <a:t>suicide</a:t>
            </a:r>
            <a:endParaRPr lang="en-US" sz="54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A Biblical Perspective </a:t>
            </a:r>
            <a:r>
              <a:rPr 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and </a:t>
            </a:r>
            <a:r>
              <a:rPr lang="en-US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Appeal</a:t>
            </a:r>
            <a:endParaRPr lang="en-US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910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“Suicide” and the Bible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word “suicide” does not appear in the Bible, but there are a few occurrences:</a:t>
            </a:r>
          </a:p>
          <a:p>
            <a:pPr lvl="1"/>
            <a:r>
              <a:rPr lang="en-US" b="1" dirty="0" smtClean="0"/>
              <a:t>King Saul - </a:t>
            </a:r>
            <a:r>
              <a:rPr lang="en-US" b="1" dirty="0" smtClean="0">
                <a:solidFill>
                  <a:srgbClr val="C00000"/>
                </a:solidFill>
              </a:rPr>
              <a:t>1 Sam. 31:4-5</a:t>
            </a:r>
            <a:endParaRPr lang="en-US" b="1" dirty="0" smtClean="0"/>
          </a:p>
          <a:p>
            <a:pPr lvl="1"/>
            <a:r>
              <a:rPr lang="en-US" b="1" dirty="0" smtClean="0"/>
              <a:t>King </a:t>
            </a:r>
            <a:r>
              <a:rPr lang="en-US" b="1" dirty="0" err="1" smtClean="0"/>
              <a:t>Zimri</a:t>
            </a:r>
            <a:r>
              <a:rPr lang="en-US" b="1" dirty="0" smtClean="0"/>
              <a:t> - </a:t>
            </a:r>
            <a:r>
              <a:rPr lang="en-US" b="1" dirty="0" smtClean="0">
                <a:solidFill>
                  <a:srgbClr val="C00000"/>
                </a:solidFill>
              </a:rPr>
              <a:t>1 Kings 16:18-19</a:t>
            </a:r>
            <a:endParaRPr lang="en-US" b="1" dirty="0" smtClean="0"/>
          </a:p>
          <a:p>
            <a:pPr lvl="1"/>
            <a:r>
              <a:rPr lang="en-US" b="1" dirty="0" smtClean="0"/>
              <a:t>Judas Iscariot - </a:t>
            </a:r>
            <a:r>
              <a:rPr lang="en-US" b="1" dirty="0" smtClean="0">
                <a:solidFill>
                  <a:srgbClr val="C00000"/>
                </a:solidFill>
              </a:rPr>
              <a:t>Matt. 27:3-7</a:t>
            </a:r>
            <a:endParaRPr lang="en-US" b="1" dirty="0" smtClean="0"/>
          </a:p>
          <a:p>
            <a:pPr lvl="1"/>
            <a:endParaRPr lang="en-US" b="1" dirty="0" smtClean="0"/>
          </a:p>
          <a:p>
            <a:r>
              <a:rPr lang="en-US" b="1" dirty="0" smtClean="0"/>
              <a:t>None of these are positive examples of godly people resolving their problems. </a:t>
            </a:r>
          </a:p>
        </p:txBody>
      </p:sp>
    </p:spTree>
    <p:extLst>
      <p:ext uri="{BB962C8B-B14F-4D97-AF65-F5344CB8AC3E}">
        <p14:creationId xmlns:p14="http://schemas.microsoft.com/office/powerpoint/2010/main" val="2072331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Things Contributing To Suicide Epidemic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Devaluation of Human Life</a:t>
            </a:r>
          </a:p>
          <a:p>
            <a:r>
              <a:rPr lang="en-US" b="1" dirty="0" smtClean="0"/>
              <a:t>Glamorization of Suicide</a:t>
            </a:r>
          </a:p>
          <a:p>
            <a:r>
              <a:rPr lang="en-US" b="1" dirty="0" smtClean="0"/>
              <a:t>Drugs and Alcohol</a:t>
            </a:r>
          </a:p>
          <a:p>
            <a:r>
              <a:rPr lang="en-US" b="1" dirty="0" smtClean="0"/>
              <a:t>Unfair Expectations</a:t>
            </a:r>
          </a:p>
          <a:p>
            <a:r>
              <a:rPr lang="en-US" b="1" dirty="0" smtClean="0"/>
              <a:t>Overemphasizing Relationships</a:t>
            </a:r>
          </a:p>
          <a:p>
            <a:r>
              <a:rPr lang="en-US" b="1" dirty="0" smtClean="0"/>
              <a:t>False Philosophies and Religious Doctrines</a:t>
            </a:r>
          </a:p>
          <a:p>
            <a:r>
              <a:rPr lang="en-US" b="1" dirty="0" smtClean="0"/>
              <a:t>Cultural Practices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8073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Sacredness of Human Life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 have been specially made in the image of God - </a:t>
            </a:r>
            <a:r>
              <a:rPr lang="en-US" b="1" dirty="0" smtClean="0">
                <a:solidFill>
                  <a:srgbClr val="C00000"/>
                </a:solidFill>
              </a:rPr>
              <a:t>Gen. 1:26-27</a:t>
            </a:r>
            <a:endParaRPr lang="en-US" b="1" dirty="0" smtClean="0"/>
          </a:p>
          <a:p>
            <a:r>
              <a:rPr lang="en-US" b="1" dirty="0" smtClean="0"/>
              <a:t>Life is to be respected, not destroyed -            </a:t>
            </a:r>
            <a:r>
              <a:rPr lang="en-US" b="1" dirty="0" smtClean="0">
                <a:solidFill>
                  <a:srgbClr val="C00000"/>
                </a:solidFill>
              </a:rPr>
              <a:t>Gen. 9:6</a:t>
            </a:r>
            <a:endParaRPr lang="en-US" b="1" dirty="0" smtClean="0"/>
          </a:p>
          <a:p>
            <a:r>
              <a:rPr lang="en-US" b="1" dirty="0" smtClean="0"/>
              <a:t>Our life is not our own. It belongs to God -     </a:t>
            </a:r>
            <a:r>
              <a:rPr lang="en-US" b="1" dirty="0" smtClean="0">
                <a:solidFill>
                  <a:srgbClr val="C00000"/>
                </a:solidFill>
              </a:rPr>
              <a:t>1 Cor. 6:19-20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0610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Suicide Robs Man of the       Opportunity to Repent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b="1" dirty="0" smtClean="0"/>
              <a:t>Repentance is essential if we are to receive forgiveness of sins - </a:t>
            </a:r>
            <a:r>
              <a:rPr lang="en-US" b="1" dirty="0" smtClean="0">
                <a:solidFill>
                  <a:srgbClr val="C00000"/>
                </a:solidFill>
              </a:rPr>
              <a:t>Acts 2:38, 8:22, 17:30</a:t>
            </a:r>
            <a:endParaRPr lang="en-US" b="1" dirty="0" smtClean="0"/>
          </a:p>
          <a:p>
            <a:r>
              <a:rPr lang="en-US" b="1" dirty="0" smtClean="0"/>
              <a:t>The opportunity to repent is a gift from God - </a:t>
            </a:r>
            <a:r>
              <a:rPr lang="en-US" b="1" dirty="0" smtClean="0">
                <a:solidFill>
                  <a:srgbClr val="C00000"/>
                </a:solidFill>
              </a:rPr>
              <a:t>2 Peter 3:9</a:t>
            </a:r>
            <a:endParaRPr lang="en-US" b="1" dirty="0" smtClean="0"/>
          </a:p>
          <a:p>
            <a:r>
              <a:rPr lang="en-US" b="1" dirty="0" smtClean="0"/>
              <a:t>Godly sorrow produces repentance -               </a:t>
            </a:r>
            <a:r>
              <a:rPr lang="en-US" b="1" dirty="0" smtClean="0">
                <a:solidFill>
                  <a:srgbClr val="C00000"/>
                </a:solidFill>
              </a:rPr>
              <a:t>2 Cor. 7:8-10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2957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Biblical Appeal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798637"/>
            <a:ext cx="3733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Bible addresses and even answers many of the common reasons some give for wanting to end their lives. </a:t>
            </a:r>
            <a:endParaRPr lang="en-US" dirty="0"/>
          </a:p>
        </p:txBody>
      </p:sp>
      <p:pic>
        <p:nvPicPr>
          <p:cNvPr id="1026" name="Picture 2" descr="B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131469"/>
            <a:ext cx="1828800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749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“The Pain is Too Much”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Job felt this way - </a:t>
            </a:r>
            <a:r>
              <a:rPr lang="en-US" b="1" dirty="0" smtClean="0">
                <a:solidFill>
                  <a:srgbClr val="C00000"/>
                </a:solidFill>
              </a:rPr>
              <a:t>Job 3:1, 11-13, 16-17</a:t>
            </a:r>
          </a:p>
          <a:p>
            <a:endParaRPr lang="en-US" b="1" dirty="0"/>
          </a:p>
          <a:p>
            <a:r>
              <a:rPr lang="en-US" b="1" dirty="0" smtClean="0"/>
              <a:t>We see Job’s life as a complete picture, but he faced it in the moment. </a:t>
            </a:r>
          </a:p>
          <a:p>
            <a:r>
              <a:rPr lang="en-US" b="1" dirty="0" smtClean="0"/>
              <a:t>We must learn to look beyond the present pain to see our life as a series of events - both good and bad.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16770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“I Want To Run Away”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King David felt this way - </a:t>
            </a:r>
            <a:r>
              <a:rPr lang="en-US" b="1" dirty="0" smtClean="0">
                <a:solidFill>
                  <a:srgbClr val="C00000"/>
                </a:solidFill>
              </a:rPr>
              <a:t>Ps. 55:4-7</a:t>
            </a:r>
          </a:p>
          <a:p>
            <a:endParaRPr lang="en-US" b="1" dirty="0" smtClean="0"/>
          </a:p>
          <a:p>
            <a:r>
              <a:rPr lang="en-US" b="1" dirty="0" smtClean="0"/>
              <a:t>Running away from this life may appear to be an attractive option, but it is not the way a faithful child of God handles his problems.</a:t>
            </a:r>
          </a:p>
          <a:p>
            <a:r>
              <a:rPr lang="en-US" b="1" dirty="0" smtClean="0"/>
              <a:t>“Cast your burden on the Lord, and He shall sustain you; He shall never permit the righteous to be moved” (</a:t>
            </a:r>
            <a:r>
              <a:rPr lang="en-US" b="1" dirty="0" smtClean="0">
                <a:solidFill>
                  <a:srgbClr val="C00000"/>
                </a:solidFill>
              </a:rPr>
              <a:t>v. 22</a:t>
            </a:r>
            <a:r>
              <a:rPr lang="en-US" b="1" dirty="0" smtClean="0"/>
              <a:t>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4816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503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suicide</vt:lpstr>
      <vt:lpstr>“Suicide” and the Bible</vt:lpstr>
      <vt:lpstr>Things Contributing To Suicide Epidemic</vt:lpstr>
      <vt:lpstr>The Sacredness of Human Life</vt:lpstr>
      <vt:lpstr>Suicide Robs Man of the       Opportunity to Repent</vt:lpstr>
      <vt:lpstr>A Biblical Appeal</vt:lpstr>
      <vt:lpstr>“The Pain is Too Much”</vt:lpstr>
      <vt:lpstr>“I Want To Run Away”</vt:lpstr>
      <vt:lpstr>“This Is Not How I Wanted Things To Turn Out”</vt:lpstr>
      <vt:lpstr>“I Can’t Do Anything Right”</vt:lpstr>
      <vt:lpstr>“This Is Too Much For Me To Handle”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</dc:title>
  <dc:creator>Heath</dc:creator>
  <cp:lastModifiedBy>Heath</cp:lastModifiedBy>
  <cp:revision>9</cp:revision>
  <dcterms:created xsi:type="dcterms:W3CDTF">2016-06-04T15:44:09Z</dcterms:created>
  <dcterms:modified xsi:type="dcterms:W3CDTF">2016-06-04T21:03:58Z</dcterms:modified>
</cp:coreProperties>
</file>