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notesMasterIdLst>
    <p:notesMasterId r:id="rId6"/>
  </p:notesMasterIdLst>
  <p:sldIdLst>
    <p:sldId id="256" r:id="rId2"/>
    <p:sldId id="259" r:id="rId3"/>
    <p:sldId id="257" r:id="rId4"/>
    <p:sldId id="258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0098254-F6D2-4978-93B9-A54DC4E45743}">
          <p14:sldIdLst>
            <p14:sldId id="256"/>
            <p14:sldId id="259"/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1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42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B15CC4-3654-4696-8558-15F51C65C06D}" type="datetimeFigureOut">
              <a:rPr lang="en-US" smtClean="0"/>
              <a:t>5/29/2016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8E619-BF91-4DF9-A10C-FA313BEE601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910" y="1885950"/>
            <a:ext cx="6686549" cy="1697086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1910" y="3583035"/>
            <a:ext cx="6686549" cy="84471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3242858"/>
            <a:ext cx="1308489" cy="583942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339715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056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57200"/>
            <a:ext cx="6686549" cy="233778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017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56259" y="2628900"/>
            <a:ext cx="5652416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3265535"/>
            <a:ext cx="6686549" cy="1166898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5453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828800"/>
            <a:ext cx="6686550" cy="2043634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366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37462" y="457200"/>
            <a:ext cx="6295445" cy="21717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850739" y="48600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36139" y="2178980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064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470555"/>
            <a:ext cx="6686549" cy="2160015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1909" y="3257550"/>
            <a:ext cx="6686550" cy="62865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3886200"/>
            <a:ext cx="6686550" cy="54721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8658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475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1109" y="470554"/>
            <a:ext cx="1655701" cy="3962863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1909" y="470554"/>
            <a:ext cx="4857750" cy="39628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851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1909" y="1600200"/>
            <a:ext cx="6686550" cy="283321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216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1544063"/>
            <a:ext cx="6686549" cy="110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10" y="2647597"/>
            <a:ext cx="6686549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238363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2433105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511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1909" y="1600200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3060" y="1594666"/>
            <a:ext cx="3235398" cy="28332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20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4530" y="1479527"/>
            <a:ext cx="299454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1909" y="1911725"/>
            <a:ext cx="3257170" cy="2515545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29972" y="1477106"/>
            <a:ext cx="2999251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5218" y="1909304"/>
            <a:ext cx="3254006" cy="2515545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8860" y="590837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02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483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998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34566"/>
            <a:ext cx="2628899" cy="73223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259" y="334567"/>
            <a:ext cx="3886200" cy="4061222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1198960"/>
            <a:ext cx="2628899" cy="319682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535782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528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910" y="3600450"/>
            <a:ext cx="668655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1909" y="476224"/>
            <a:ext cx="6686550" cy="2891228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910" y="4025504"/>
            <a:ext cx="6686550" cy="37028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3141" y="3683794"/>
            <a:ext cx="1191395" cy="380473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8860" y="3737316"/>
            <a:ext cx="584825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583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171450"/>
            <a:ext cx="2138637" cy="4978971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0416" y="118"/>
            <a:ext cx="1767506" cy="5139822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4694" y="468082"/>
            <a:ext cx="6683765" cy="9606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1909" y="1600200"/>
            <a:ext cx="6686550" cy="2914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1210" y="4597828"/>
            <a:ext cx="859712" cy="277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1910" y="4601856"/>
            <a:ext cx="571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98860" y="590837"/>
            <a:ext cx="58482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902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Would You Deny Jesus?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1800" dirty="0"/>
              <a:t>Jesus died for you in public, so don’t only live for Him in private</a:t>
            </a:r>
            <a:r>
              <a:rPr lang="en-US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8288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159" y="199657"/>
            <a:ext cx="8046188" cy="860942"/>
          </a:xfrm>
        </p:spPr>
        <p:txBody>
          <a:bodyPr/>
          <a:lstStyle/>
          <a:p>
            <a:pPr algn="ctr"/>
            <a:r>
              <a:rPr lang="en-US" dirty="0"/>
              <a:t>What Jesus has done for you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14340" y="1335716"/>
            <a:ext cx="6400800" cy="3278739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Expiated our sin and guilt- Jo. 1:29, Is. 53:6, He. 9:26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Was our propitiation- Ro. 3:25-26, He. 2:17, 1 Jn. 4:10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Reconciled us back to God- Ro. 5:6-11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Redeemed us- Ga. 3:13-14, Ro. 3:24, 1 </a:t>
            </a:r>
            <a:r>
              <a:rPr lang="en-US" sz="1800" dirty="0" err="1"/>
              <a:t>Pe</a:t>
            </a:r>
            <a:r>
              <a:rPr lang="en-US" sz="1800" dirty="0"/>
              <a:t>. 1:18-19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Defeated Satan- Co. 2:15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Died in our place (substitute) – Is. 53:5-6, Mt. 20:28, Ga. 3:13</a:t>
            </a:r>
          </a:p>
        </p:txBody>
      </p:sp>
    </p:spTree>
    <p:extLst>
      <p:ext uri="{BB962C8B-B14F-4D97-AF65-F5344CB8AC3E}">
        <p14:creationId xmlns:p14="http://schemas.microsoft.com/office/powerpoint/2010/main" val="4080193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159" y="199657"/>
            <a:ext cx="8046188" cy="86094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The consequences of denying Jesus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84946" y="1325920"/>
            <a:ext cx="6400800" cy="271145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Reject God- 1 Jn. 2:22-23, Lu. 10:16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He will deny you- Ma. 10:32-33, 2 </a:t>
            </a:r>
            <a:r>
              <a:rPr lang="en-US" sz="1800" dirty="0" err="1"/>
              <a:t>Ti</a:t>
            </a:r>
            <a:r>
              <a:rPr lang="en-US" sz="1800" dirty="0"/>
              <a:t>. 2:11-13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You reject His free gift- Ro. 5:18-19, 6-10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/>
              <a:t>You Accept destruction- 2 </a:t>
            </a:r>
            <a:r>
              <a:rPr lang="en-US" sz="1800" dirty="0" err="1"/>
              <a:t>Pe</a:t>
            </a:r>
            <a:r>
              <a:rPr lang="en-US" sz="1800" dirty="0"/>
              <a:t>. 2:1</a:t>
            </a:r>
          </a:p>
        </p:txBody>
      </p:sp>
    </p:spTree>
    <p:extLst>
      <p:ext uri="{BB962C8B-B14F-4D97-AF65-F5344CB8AC3E}">
        <p14:creationId xmlns:p14="http://schemas.microsoft.com/office/powerpoint/2010/main" val="327538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159" y="199657"/>
            <a:ext cx="8046188" cy="860942"/>
          </a:xfrm>
        </p:spPr>
        <p:txBody>
          <a:bodyPr/>
          <a:lstStyle/>
          <a:p>
            <a:pPr algn="ctr"/>
            <a:r>
              <a:rPr lang="en-US" dirty="0"/>
              <a:t>Ways we deny Jesus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04542" y="1335718"/>
            <a:ext cx="6400800" cy="271145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Deny His word- Jn. 12:48-49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When we sin- 2 Jn. 9, 1 Jn. 1:8-10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Don’t acknowledge Him before others- Mt. 10:32-33</a:t>
            </a:r>
          </a:p>
        </p:txBody>
      </p:sp>
    </p:spTree>
    <p:extLst>
      <p:ext uri="{BB962C8B-B14F-4D97-AF65-F5344CB8AC3E}">
        <p14:creationId xmlns:p14="http://schemas.microsoft.com/office/powerpoint/2010/main" val="1900871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498</TotalTime>
  <Words>178</Words>
  <Application>Microsoft Office PowerPoint</Application>
  <PresentationFormat>On-screen Show (16:9)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Wingdings</vt:lpstr>
      <vt:lpstr>Wingdings 3</vt:lpstr>
      <vt:lpstr>Wisp</vt:lpstr>
      <vt:lpstr>Would You Deny Jesus?</vt:lpstr>
      <vt:lpstr>What Jesus has done for you</vt:lpstr>
      <vt:lpstr>The consequences of denying Jesus</vt:lpstr>
      <vt:lpstr>Ways we deny Jesus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Would you deny jesus?</dc:title>
  <dc:creator>1115662623A</dc:creator>
  <cp:lastModifiedBy>Knollwood</cp:lastModifiedBy>
  <cp:revision>31</cp:revision>
  <dcterms:created xsi:type="dcterms:W3CDTF">2016-04-06T13:31:40Z</dcterms:created>
  <dcterms:modified xsi:type="dcterms:W3CDTF">2016-05-29T22:50:14Z</dcterms:modified>
</cp:coreProperties>
</file>