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1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8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67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95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7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2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4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1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6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3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7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9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A710E1F-95D3-4BC7-B5E5-E83EBE07AE71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8B5343E-77AE-48A3-A7BC-3ACFCBE9DB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84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Why I Believe In Heaven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I Believe in God </a:t>
            </a:r>
          </a:p>
          <a:p>
            <a:pPr lvl="1">
              <a:buClrTx/>
            </a:pPr>
            <a:r>
              <a:rPr lang="en-US" b="1" dirty="0" smtClean="0">
                <a:solidFill>
                  <a:srgbClr val="002060"/>
                </a:solidFill>
              </a:rPr>
              <a:t>Psalm 11:4, 103:19</a:t>
            </a:r>
          </a:p>
          <a:p>
            <a:pPr marL="571500" indent="-45720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I Believe in Jesus</a:t>
            </a:r>
          </a:p>
          <a:p>
            <a:pPr lvl="1">
              <a:buClrTx/>
            </a:pPr>
            <a:r>
              <a:rPr lang="en-US" b="1" dirty="0" smtClean="0">
                <a:solidFill>
                  <a:srgbClr val="002060"/>
                </a:solidFill>
              </a:rPr>
              <a:t>John 14:1-3; Matt. 25:21, 31-34</a:t>
            </a:r>
          </a:p>
          <a:p>
            <a:pPr marL="571500" indent="-45720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I Believe in the Bible</a:t>
            </a:r>
          </a:p>
          <a:p>
            <a:pPr lvl="1">
              <a:buClrTx/>
            </a:pPr>
            <a:r>
              <a:rPr lang="en-US" b="1" dirty="0" smtClean="0">
                <a:solidFill>
                  <a:srgbClr val="002060"/>
                </a:solidFill>
              </a:rPr>
              <a:t>Psalm 119:160; 2 Tim. 3:16</a:t>
            </a:r>
          </a:p>
          <a:p>
            <a:pPr marL="571500" indent="-45720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I Believe in Death</a:t>
            </a:r>
          </a:p>
          <a:p>
            <a:pPr lvl="1">
              <a:buClrTx/>
            </a:pPr>
            <a:r>
              <a:rPr lang="en-US" b="1" dirty="0" smtClean="0">
                <a:solidFill>
                  <a:srgbClr val="002060"/>
                </a:solidFill>
              </a:rPr>
              <a:t>Job 14:14; Heb. 9:27; James 2:26; Eccl. 12:7</a:t>
            </a:r>
          </a:p>
          <a:p>
            <a:pPr marL="571500" indent="-45720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I Believe in Hell</a:t>
            </a:r>
          </a:p>
          <a:p>
            <a:pPr lvl="1">
              <a:buClrTx/>
            </a:pPr>
            <a:r>
              <a:rPr lang="en-US" b="1" dirty="0" smtClean="0">
                <a:solidFill>
                  <a:srgbClr val="002060"/>
                </a:solidFill>
              </a:rPr>
              <a:t>Matt. 8:12, 25:41; Mark 9:44; Rev. 22:1-5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How To Go to Heaven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Believe in Jesus </a:t>
            </a:r>
          </a:p>
          <a:p>
            <a:pPr lvl="1">
              <a:buClrTx/>
            </a:pPr>
            <a:r>
              <a:rPr lang="en-US" b="1" dirty="0" smtClean="0">
                <a:solidFill>
                  <a:srgbClr val="002060"/>
                </a:solidFill>
              </a:rPr>
              <a:t>John 8:24</a:t>
            </a:r>
          </a:p>
          <a:p>
            <a:pPr marL="571500" indent="-45720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Repent of my sins</a:t>
            </a:r>
          </a:p>
          <a:p>
            <a:pPr lvl="1">
              <a:buClrTx/>
            </a:pPr>
            <a:r>
              <a:rPr lang="en-US" b="1" dirty="0" smtClean="0">
                <a:solidFill>
                  <a:srgbClr val="002060"/>
                </a:solidFill>
              </a:rPr>
              <a:t>Luke 13:3</a:t>
            </a:r>
          </a:p>
          <a:p>
            <a:pPr marL="571500" indent="-45720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Confess my faith in Jesus</a:t>
            </a:r>
          </a:p>
          <a:p>
            <a:pPr lvl="1">
              <a:buClrTx/>
            </a:pPr>
            <a:r>
              <a:rPr lang="en-US" b="1" dirty="0" smtClean="0">
                <a:solidFill>
                  <a:srgbClr val="002060"/>
                </a:solidFill>
              </a:rPr>
              <a:t>Matthew 10:32-33</a:t>
            </a:r>
          </a:p>
          <a:p>
            <a:pPr marL="571500" indent="-45720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Be baptized for the remission of my sins</a:t>
            </a:r>
          </a:p>
          <a:p>
            <a:pPr lvl="1">
              <a:buClrTx/>
            </a:pPr>
            <a:r>
              <a:rPr lang="en-US" b="1" smtClean="0">
                <a:solidFill>
                  <a:srgbClr val="002060"/>
                </a:solidFill>
              </a:rPr>
              <a:t>Acts </a:t>
            </a:r>
            <a:r>
              <a:rPr lang="en-US" b="1" smtClean="0">
                <a:solidFill>
                  <a:srgbClr val="002060"/>
                </a:solidFill>
              </a:rPr>
              <a:t>2:38; Romans 6:3-4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571500" indent="-457200">
              <a:buClrTx/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Remain faithful until death</a:t>
            </a:r>
          </a:p>
          <a:p>
            <a:pPr lvl="1">
              <a:buClrTx/>
            </a:pPr>
            <a:r>
              <a:rPr lang="en-US" b="1" dirty="0" smtClean="0">
                <a:solidFill>
                  <a:srgbClr val="002060"/>
                </a:solidFill>
              </a:rPr>
              <a:t>Rev. 2:10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15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34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113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Apothecary</vt:lpstr>
      <vt:lpstr>PowerPoint Presentation</vt:lpstr>
      <vt:lpstr>Why I Believe In Heaven</vt:lpstr>
      <vt:lpstr>How To Go to Heaven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I Believe In Heaven</dc:title>
  <dc:creator>Heath</dc:creator>
  <cp:lastModifiedBy>Heath</cp:lastModifiedBy>
  <cp:revision>6</cp:revision>
  <dcterms:created xsi:type="dcterms:W3CDTF">2016-05-12T18:08:16Z</dcterms:created>
  <dcterms:modified xsi:type="dcterms:W3CDTF">2016-05-13T12:29:16Z</dcterms:modified>
</cp:coreProperties>
</file>