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315" r:id="rId4"/>
    <p:sldId id="316" r:id="rId5"/>
    <p:sldId id="317" r:id="rId6"/>
    <p:sldId id="319" r:id="rId7"/>
    <p:sldId id="32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Danger of </a:t>
            </a:r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    Self-Deception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7:21-23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76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Entrance Requires Obedience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“Not </a:t>
            </a:r>
            <a:r>
              <a:rPr lang="en-US" dirty="0"/>
              <a:t>everyone who says to Me</a:t>
            </a:r>
            <a:r>
              <a:rPr lang="en-US" dirty="0" smtClean="0"/>
              <a:t>, ‘Lord</a:t>
            </a:r>
            <a:r>
              <a:rPr lang="en-US" dirty="0"/>
              <a:t>, Lord</a:t>
            </a:r>
            <a:r>
              <a:rPr lang="en-US" dirty="0" smtClean="0"/>
              <a:t>,’ </a:t>
            </a:r>
            <a:r>
              <a:rPr lang="en-US" dirty="0"/>
              <a:t>shall enter the kingdom of heaven, but he who does the will of My Father in </a:t>
            </a:r>
            <a:r>
              <a:rPr lang="en-US" dirty="0" smtClean="0"/>
              <a:t>heaven” </a:t>
            </a:r>
            <a:r>
              <a:rPr lang="en-US" sz="2800" dirty="0" smtClean="0"/>
              <a:t>(Matthew 7:21).</a:t>
            </a:r>
          </a:p>
          <a:p>
            <a:endParaRPr lang="en-US" sz="800" dirty="0" smtClean="0"/>
          </a:p>
          <a:p>
            <a:r>
              <a:rPr lang="en-US" sz="2800" dirty="0" smtClean="0"/>
              <a:t>Luke 6:46</a:t>
            </a:r>
          </a:p>
          <a:p>
            <a:r>
              <a:rPr lang="en-US" sz="2800" dirty="0" smtClean="0"/>
              <a:t>James 1:21-22</a:t>
            </a:r>
          </a:p>
          <a:p>
            <a:r>
              <a:rPr lang="en-US" sz="2800" dirty="0" smtClean="0"/>
              <a:t>1 Peter 1:22</a:t>
            </a:r>
          </a:p>
          <a:p>
            <a:r>
              <a:rPr lang="en-US" sz="2800" dirty="0" smtClean="0"/>
              <a:t>Hebrews 5:9</a:t>
            </a:r>
            <a:endParaRPr lang="en-US" sz="2800" dirty="0"/>
          </a:p>
        </p:txBody>
      </p:sp>
      <p:pic>
        <p:nvPicPr>
          <p:cNvPr id="4" name="Picture 2" descr="http://cdn.images.express.co.uk/img/dynamic/1/590x/aberbiblefe-5772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05028"/>
            <a:ext cx="3047999" cy="180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05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Tragedy of Self-Deception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“Many </a:t>
            </a:r>
            <a:r>
              <a:rPr lang="en-US" dirty="0"/>
              <a:t>will say to Me in that day, </a:t>
            </a:r>
            <a:r>
              <a:rPr lang="en-US" dirty="0" smtClean="0"/>
              <a:t>‘Lord</a:t>
            </a:r>
            <a:r>
              <a:rPr lang="en-US" dirty="0"/>
              <a:t>, Lord, have we not prophesied in Your name, cast out demons in Your name, and done many wonders in Your name</a:t>
            </a:r>
            <a:r>
              <a:rPr lang="en-US" dirty="0" smtClean="0"/>
              <a:t>?’ And </a:t>
            </a:r>
            <a:r>
              <a:rPr lang="en-US" dirty="0"/>
              <a:t>then I will declare to them, </a:t>
            </a:r>
            <a:r>
              <a:rPr lang="en-US" dirty="0" smtClean="0"/>
              <a:t>‘I </a:t>
            </a:r>
            <a:r>
              <a:rPr lang="en-US" dirty="0"/>
              <a:t>never knew you; depart from Me, you who practice lawlessness</a:t>
            </a:r>
            <a:r>
              <a:rPr lang="en-US" dirty="0" smtClean="0"/>
              <a:t>!’” </a:t>
            </a:r>
            <a:endParaRPr lang="en-US" dirty="0"/>
          </a:p>
          <a:p>
            <a:r>
              <a:rPr lang="en-US" dirty="0" smtClean="0"/>
              <a:t>Matthew 7:22-23</a:t>
            </a:r>
            <a:endParaRPr lang="en-US" dirty="0"/>
          </a:p>
        </p:txBody>
      </p:sp>
      <p:pic>
        <p:nvPicPr>
          <p:cNvPr id="4" name="Picture 2" descr="http://cdn.images.express.co.uk/img/dynamic/1/590x/aberbiblefe-5772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05028"/>
            <a:ext cx="3047999" cy="180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50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Tragedy of Self-Deception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There is no substitution for true obedience </a:t>
            </a:r>
            <a:r>
              <a:rPr lang="en-US" dirty="0" smtClean="0"/>
              <a:t>            (1 </a:t>
            </a:r>
            <a:r>
              <a:rPr lang="en-US" dirty="0"/>
              <a:t>Samuel </a:t>
            </a:r>
            <a:r>
              <a:rPr lang="en-US" dirty="0" smtClean="0"/>
              <a:t>15:20-23).</a:t>
            </a:r>
            <a:endParaRPr lang="en-US" dirty="0"/>
          </a:p>
          <a:p>
            <a:pPr lvl="0"/>
            <a:r>
              <a:rPr lang="en-US" dirty="0"/>
              <a:t>King Saul </a:t>
            </a:r>
            <a:r>
              <a:rPr lang="en-US" dirty="0" smtClean="0"/>
              <a:t>did his </a:t>
            </a:r>
            <a:r>
              <a:rPr lang="en-US" dirty="0"/>
              <a:t>own </a:t>
            </a:r>
            <a:r>
              <a:rPr lang="en-US" dirty="0" smtClean="0"/>
              <a:t>will, obeying </a:t>
            </a:r>
            <a:r>
              <a:rPr lang="en-US" dirty="0"/>
              <a:t>the parts he wanted to </a:t>
            </a:r>
            <a:r>
              <a:rPr lang="en-US" dirty="0" smtClean="0"/>
              <a:t>obey. </a:t>
            </a:r>
            <a:endParaRPr lang="en-US" dirty="0"/>
          </a:p>
          <a:p>
            <a:pPr lvl="0"/>
            <a:r>
              <a:rPr lang="en-US" dirty="0"/>
              <a:t>What Saul called “obedience” God called </a:t>
            </a:r>
            <a:r>
              <a:rPr lang="en-US" i="1" dirty="0"/>
              <a:t>“stubbornness”</a:t>
            </a:r>
            <a:r>
              <a:rPr lang="en-US" dirty="0"/>
              <a:t> and</a:t>
            </a:r>
            <a:r>
              <a:rPr lang="en-US" i="1" dirty="0"/>
              <a:t> “rebellion</a:t>
            </a:r>
            <a:r>
              <a:rPr lang="en-US" i="1" dirty="0" smtClean="0"/>
              <a:t>.”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We prevent self-deception with honest </a:t>
            </a:r>
            <a:r>
              <a:rPr lang="en-US" dirty="0" smtClean="0"/>
              <a:t>      self-examination </a:t>
            </a:r>
            <a:r>
              <a:rPr lang="en-US" dirty="0"/>
              <a:t>(2 Cor. 13:5). </a:t>
            </a:r>
          </a:p>
        </p:txBody>
      </p:sp>
    </p:spTree>
    <p:extLst>
      <p:ext uri="{BB962C8B-B14F-4D97-AF65-F5344CB8AC3E}">
        <p14:creationId xmlns:p14="http://schemas.microsoft.com/office/powerpoint/2010/main" val="358712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Are We Known By the Lord?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/>
              <a:t>“I Never Knew You”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2 Tim. 2:19; Matt. 18:3</a:t>
            </a:r>
          </a:p>
          <a:p>
            <a:pPr lvl="0"/>
            <a:r>
              <a:rPr lang="en-US" b="1" i="1" dirty="0" smtClean="0"/>
              <a:t>“Depart From Me”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Matt. 25:41</a:t>
            </a:r>
          </a:p>
          <a:p>
            <a:pPr lvl="0"/>
            <a:r>
              <a:rPr lang="en-US" b="1" i="1" dirty="0" smtClean="0"/>
              <a:t>“You Who Practice Lawlessness”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John 3:4</a:t>
            </a:r>
            <a:r>
              <a:rPr lang="en-US" b="1" dirty="0">
                <a:solidFill>
                  <a:srgbClr val="002060"/>
                </a:solidFill>
              </a:rPr>
              <a:t>; Matt. 23:27-28</a:t>
            </a:r>
          </a:p>
        </p:txBody>
      </p:sp>
    </p:spTree>
    <p:extLst>
      <p:ext uri="{BB962C8B-B14F-4D97-AF65-F5344CB8AC3E}">
        <p14:creationId xmlns:p14="http://schemas.microsoft.com/office/powerpoint/2010/main" val="53113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228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The Danger of        Self-Deception</vt:lpstr>
      <vt:lpstr>Entrance Requires Obedience</vt:lpstr>
      <vt:lpstr>The Tragedy of Self-Deception</vt:lpstr>
      <vt:lpstr>The Tragedy of Self-Deception</vt:lpstr>
      <vt:lpstr>Are We Known By the Lord?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61</cp:revision>
  <dcterms:created xsi:type="dcterms:W3CDTF">2015-12-31T21:24:57Z</dcterms:created>
  <dcterms:modified xsi:type="dcterms:W3CDTF">2016-05-14T21:20:45Z</dcterms:modified>
</cp:coreProperties>
</file>