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59" r:id="rId8"/>
    <p:sldId id="258" r:id="rId9"/>
    <p:sldId id="267" r:id="rId10"/>
    <p:sldId id="268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2A81-24B4-4C57-A5D8-BE5A425A2172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4490-4B64-450A-9363-9924683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8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2A81-24B4-4C57-A5D8-BE5A425A2172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4490-4B64-450A-9363-9924683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56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2A81-24B4-4C57-A5D8-BE5A425A2172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4490-4B64-450A-9363-9924683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3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2A81-24B4-4C57-A5D8-BE5A425A2172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4490-4B64-450A-9363-9924683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9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2A81-24B4-4C57-A5D8-BE5A425A2172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4490-4B64-450A-9363-9924683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7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2A81-24B4-4C57-A5D8-BE5A425A2172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4490-4B64-450A-9363-9924683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0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2A81-24B4-4C57-A5D8-BE5A425A2172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4490-4B64-450A-9363-9924683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9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2A81-24B4-4C57-A5D8-BE5A425A2172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4490-4B64-450A-9363-9924683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5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2A81-24B4-4C57-A5D8-BE5A425A2172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4490-4B64-450A-9363-9924683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00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2A81-24B4-4C57-A5D8-BE5A425A2172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4490-4B64-450A-9363-9924683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7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2A81-24B4-4C57-A5D8-BE5A425A2172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64490-4B64-450A-9363-9924683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12A81-24B4-4C57-A5D8-BE5A425A2172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64490-4B64-450A-9363-9924683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6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326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reepptbackgrounds.net/wp-content/uploads/2013/11/Church-Cross-Powerpoint-Print-Ma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What I See in the Cross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57912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Love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Humility and Obedience of Christ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Horror of My Sins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My Reconciliation With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 Real Reason To Boast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07970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8832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freepptbackgrounds.net/wp-content/uploads/2013/11/Church-Cross-Powerpoint-Print-Ma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2593975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I See                    in the Cross</a:t>
            </a: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5292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reepptbackgrounds.net/wp-content/uploads/2013/11/Church-Cross-Powerpoint-Print-Ma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1. The Love of God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6629400" cy="4525963"/>
          </a:xfrm>
        </p:spPr>
        <p:txBody>
          <a:bodyPr/>
          <a:lstStyle/>
          <a:p>
            <a:r>
              <a:rPr lang="en-US" dirty="0" smtClean="0"/>
              <a:t>1 John 4:7-8, 3:18</a:t>
            </a:r>
          </a:p>
          <a:p>
            <a:r>
              <a:rPr lang="en-US" dirty="0" smtClean="0"/>
              <a:t>John 3:16</a:t>
            </a:r>
          </a:p>
          <a:p>
            <a:r>
              <a:rPr lang="en-US" dirty="0" smtClean="0"/>
              <a:t>Romans 5:6-8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43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reepptbackgrounds.net/wp-content/uploads/2013/11/Church-Cross-Powerpoint-Print-Ma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9351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2. The Humility and       Obedience of Christ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286000"/>
            <a:ext cx="6629400" cy="3840163"/>
          </a:xfrm>
        </p:spPr>
        <p:txBody>
          <a:bodyPr/>
          <a:lstStyle/>
          <a:p>
            <a:r>
              <a:rPr lang="en-US" dirty="0" smtClean="0"/>
              <a:t>Philippians 2:5-8</a:t>
            </a:r>
          </a:p>
          <a:p>
            <a:r>
              <a:rPr lang="en-US" dirty="0" smtClean="0"/>
              <a:t>Matthew 20:28</a:t>
            </a:r>
          </a:p>
          <a:p>
            <a:r>
              <a:rPr lang="en-US" dirty="0" smtClean="0"/>
              <a:t>John 10:17-18</a:t>
            </a:r>
          </a:p>
          <a:p>
            <a:r>
              <a:rPr lang="en-US" dirty="0" smtClean="0"/>
              <a:t>Hebrews 12:2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89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reepptbackgrounds.net/wp-content/uploads/2013/11/Church-Cross-Powerpoint-Print-Ma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3. The Horror of My Sins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6629400" cy="4525963"/>
          </a:xfrm>
        </p:spPr>
        <p:txBody>
          <a:bodyPr/>
          <a:lstStyle/>
          <a:p>
            <a:r>
              <a:rPr lang="en-US" dirty="0" smtClean="0"/>
              <a:t>1 Peter 2:21-24</a:t>
            </a:r>
          </a:p>
          <a:p>
            <a:r>
              <a:rPr lang="en-US" dirty="0" smtClean="0"/>
              <a:t>Isaiah 53:4-6</a:t>
            </a:r>
          </a:p>
          <a:p>
            <a:r>
              <a:rPr lang="en-US" dirty="0" smtClean="0"/>
              <a:t>Romans 4:25</a:t>
            </a:r>
          </a:p>
          <a:p>
            <a:r>
              <a:rPr lang="en-US" dirty="0" smtClean="0"/>
              <a:t>2 Corinthians 5:21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901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reepptbackgrounds.net/wp-content/uploads/2013/11/Church-Cross-Powerpoint-Print-Ma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b="1" dirty="0" smtClean="0">
                <a:solidFill>
                  <a:srgbClr val="C00000"/>
                </a:solidFill>
              </a:rPr>
              <a:t>4. My Reconciliation With God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6629400" cy="4525963"/>
          </a:xfrm>
        </p:spPr>
        <p:txBody>
          <a:bodyPr/>
          <a:lstStyle/>
          <a:p>
            <a:r>
              <a:rPr lang="en-US" dirty="0" smtClean="0"/>
              <a:t>Romans 5:9-11</a:t>
            </a:r>
          </a:p>
          <a:p>
            <a:r>
              <a:rPr lang="en-US" dirty="0" smtClean="0"/>
              <a:t>Colossians 1:19-22</a:t>
            </a:r>
          </a:p>
          <a:p>
            <a:r>
              <a:rPr lang="en-US" dirty="0" smtClean="0"/>
              <a:t>John 14:6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18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752600"/>
            <a:ext cx="1371600" cy="4525963"/>
          </a:xfrm>
        </p:spPr>
        <p:txBody>
          <a:bodyPr vert="wordArtVert">
            <a:noAutofit/>
          </a:bodyPr>
          <a:lstStyle/>
          <a:p>
            <a:pPr marL="0" indent="0">
              <a:buNone/>
            </a:pPr>
            <a:r>
              <a:rPr lang="en-US" sz="6600" b="1" dirty="0" smtClean="0">
                <a:solidFill>
                  <a:srgbClr val="FF0000"/>
                </a:solidFill>
              </a:rPr>
              <a:t>SIN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5" name="Flowchart: Manual Input 4"/>
          <p:cNvSpPr/>
          <p:nvPr/>
        </p:nvSpPr>
        <p:spPr>
          <a:xfrm rot="5400000">
            <a:off x="-571500" y="2933700"/>
            <a:ext cx="4495800" cy="3352800"/>
          </a:xfrm>
          <a:prstGeom prst="flowChartManualInpu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nual Input 5"/>
          <p:cNvSpPr/>
          <p:nvPr/>
        </p:nvSpPr>
        <p:spPr>
          <a:xfrm rot="5400000" flipV="1">
            <a:off x="5257800" y="2971800"/>
            <a:ext cx="4495800" cy="3276600"/>
          </a:xfrm>
          <a:prstGeom prst="flowChartManualInpu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27826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Man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43800" y="27826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God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3507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752600"/>
            <a:ext cx="1371600" cy="4525963"/>
          </a:xfrm>
        </p:spPr>
        <p:txBody>
          <a:bodyPr vert="wordArtVert">
            <a:normAutofit/>
          </a:bodyPr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SIN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5" name="Flowchart: Manual Input 4"/>
          <p:cNvSpPr/>
          <p:nvPr/>
        </p:nvSpPr>
        <p:spPr>
          <a:xfrm rot="5400000">
            <a:off x="-571500" y="2933700"/>
            <a:ext cx="4495800" cy="3352800"/>
          </a:xfrm>
          <a:prstGeom prst="flowChartManualInpu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nual Input 5"/>
          <p:cNvSpPr/>
          <p:nvPr/>
        </p:nvSpPr>
        <p:spPr>
          <a:xfrm rot="5400000" flipV="1">
            <a:off x="5257800" y="2971800"/>
            <a:ext cx="4495800" cy="3276600"/>
          </a:xfrm>
          <a:prstGeom prst="flowChartManualInpu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27826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Man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43800" y="27826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God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science-all.com/images/cross/cross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90500"/>
            <a:ext cx="6667500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29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reepptbackgrounds.net/wp-content/uploads/2013/11/Church-Cross-Powerpoint-Print-Ma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5. A Real Reason To Boast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6629400" cy="4525963"/>
          </a:xfrm>
        </p:spPr>
        <p:txBody>
          <a:bodyPr/>
          <a:lstStyle/>
          <a:p>
            <a:r>
              <a:rPr lang="en-US" dirty="0" smtClean="0"/>
              <a:t>Galatians 6:14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195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111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What I See                    in the Cross</vt:lpstr>
      <vt:lpstr>1. The Love of God</vt:lpstr>
      <vt:lpstr>2. The Humility and       Obedience of Christ</vt:lpstr>
      <vt:lpstr>3. The Horror of My Sins</vt:lpstr>
      <vt:lpstr>4. My Reconciliation With God</vt:lpstr>
      <vt:lpstr>PowerPoint Presentation</vt:lpstr>
      <vt:lpstr>PowerPoint Presentation</vt:lpstr>
      <vt:lpstr>5. A Real Reason To Boast</vt:lpstr>
      <vt:lpstr>What I See in the Cross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 See in the Cross</dc:title>
  <dc:creator>Heath</dc:creator>
  <cp:lastModifiedBy>Heath</cp:lastModifiedBy>
  <cp:revision>7</cp:revision>
  <dcterms:created xsi:type="dcterms:W3CDTF">2016-05-07T13:06:57Z</dcterms:created>
  <dcterms:modified xsi:type="dcterms:W3CDTF">2016-05-07T13:51:38Z</dcterms:modified>
</cp:coreProperties>
</file>