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56" r:id="rId3"/>
    <p:sldId id="257" r:id="rId4"/>
    <p:sldId id="258" r:id="rId5"/>
    <p:sldId id="261" r:id="rId6"/>
    <p:sldId id="260" r:id="rId7"/>
    <p:sldId id="262" r:id="rId8"/>
    <p:sldId id="264" r:id="rId9"/>
    <p:sldId id="265" r:id="rId10"/>
    <p:sldId id="281" r:id="rId11"/>
    <p:sldId id="267" r:id="rId12"/>
    <p:sldId id="266" r:id="rId13"/>
    <p:sldId id="268" r:id="rId14"/>
    <p:sldId id="270" r:id="rId15"/>
    <p:sldId id="269" r:id="rId16"/>
    <p:sldId id="271" r:id="rId17"/>
    <p:sldId id="272" r:id="rId18"/>
    <p:sldId id="282" r:id="rId19"/>
    <p:sldId id="283" r:id="rId20"/>
    <p:sldId id="273" r:id="rId21"/>
    <p:sldId id="275" r:id="rId22"/>
    <p:sldId id="274" r:id="rId23"/>
    <p:sldId id="276" r:id="rId24"/>
    <p:sldId id="277" r:id="rId25"/>
    <p:sldId id="278" r:id="rId26"/>
    <p:sldId id="279" r:id="rId27"/>
    <p:sldId id="26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D4893-C41C-48A1-B43F-DB8A4590EBC8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E3208-8E5B-4BF8-AD35-FD9A5D639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2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38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65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18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52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68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26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5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6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5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7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14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6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4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1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0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8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1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0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33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E3208-8E5B-4BF8-AD35-FD9A5D6395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7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21F9-8962-4283-861E-634832B24D1D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10:34-35; </a:t>
            </a:r>
            <a:r>
              <a:rPr lang="en-US" b="1" dirty="0" smtClean="0">
                <a:solidFill>
                  <a:srgbClr val="FF0000"/>
                </a:solidFill>
              </a:rPr>
              <a:t>                Rom</a:t>
            </a:r>
            <a:r>
              <a:rPr lang="en-US" b="1" dirty="0">
                <a:solidFill>
                  <a:srgbClr val="FF0000"/>
                </a:solidFill>
              </a:rPr>
              <a:t>. 2:11; 1 Tim. </a:t>
            </a:r>
            <a:r>
              <a:rPr lang="en-US" b="1" dirty="0" smtClean="0">
                <a:solidFill>
                  <a:srgbClr val="FF0000"/>
                </a:solidFill>
              </a:rPr>
              <a:t>2:3-4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The Bible says that the Holy Spirit can be </a:t>
            </a:r>
            <a:r>
              <a:rPr lang="en-US" b="1" dirty="0" smtClean="0"/>
              <a:t>resisted 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7:51; Matt. </a:t>
            </a:r>
            <a:r>
              <a:rPr lang="en-US" b="1" dirty="0" smtClean="0">
                <a:solidFill>
                  <a:srgbClr val="FF0000"/>
                </a:solidFill>
              </a:rPr>
              <a:t>22:2-3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 startAt="7"/>
            </a:pPr>
            <a:r>
              <a:rPr lang="en-US" b="1" dirty="0" smtClean="0"/>
              <a:t>that in the ages to come He might show the exceeding riches of His grace in His kindness toward us in Christ Jesus.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For by grace you have been saved through faith, and that not of yourselves; it is the gift of God,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not of works, lest anyone should boast.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2:7-9</a:t>
            </a:r>
          </a:p>
        </p:txBody>
      </p:sp>
    </p:spTree>
    <p:extLst>
      <p:ext uri="{BB962C8B-B14F-4D97-AF65-F5344CB8AC3E}">
        <p14:creationId xmlns:p14="http://schemas.microsoft.com/office/powerpoint/2010/main" val="18632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 does not negate works - </a:t>
            </a:r>
            <a:r>
              <a:rPr lang="en-US" b="1" dirty="0" smtClean="0">
                <a:solidFill>
                  <a:srgbClr val="FF0000"/>
                </a:solidFill>
              </a:rPr>
              <a:t>James 2:14-26 </a:t>
            </a:r>
          </a:p>
          <a:p>
            <a:r>
              <a:rPr lang="en-US" b="1" dirty="0" smtClean="0"/>
              <a:t>Grace does not negate conditions:</a:t>
            </a:r>
          </a:p>
          <a:p>
            <a:pPr lvl="1"/>
            <a:r>
              <a:rPr lang="en-US" b="1" dirty="0" smtClean="0"/>
              <a:t>Noah built the ark - </a:t>
            </a:r>
            <a:r>
              <a:rPr lang="en-US" b="1" dirty="0" smtClean="0">
                <a:solidFill>
                  <a:srgbClr val="FF0000"/>
                </a:solidFill>
              </a:rPr>
              <a:t>Gen. 6:7-8; Heb. 11:7 </a:t>
            </a:r>
          </a:p>
          <a:p>
            <a:pPr lvl="1"/>
            <a:r>
              <a:rPr lang="en-US" b="1" dirty="0" smtClean="0"/>
              <a:t>Israel had to march around Jericho - </a:t>
            </a:r>
            <a:r>
              <a:rPr lang="en-US" b="1" dirty="0" smtClean="0">
                <a:solidFill>
                  <a:srgbClr val="FF0000"/>
                </a:solidFill>
              </a:rPr>
              <a:t>Joshua 6:2-5 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We are saved by God’s grace, but we receive this gift of salvation by meeting the conditions set forth in the </a:t>
            </a:r>
            <a:r>
              <a:rPr lang="en-US" b="1" dirty="0" smtClean="0"/>
              <a:t>gospel</a:t>
            </a:r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078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“In Him we have redemption through His blood, the forgiveness of sins, according to the riches of His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1:7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shall we say then? Shall we continue in sin that grace may abound</a:t>
            </a:r>
            <a:r>
              <a:rPr lang="en-US" b="1" dirty="0" smtClean="0"/>
              <a:t>?”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then? Shall we sin because we are not under law but under grace? Certainly </a:t>
            </a:r>
            <a:r>
              <a:rPr lang="en-US" b="1" dirty="0" smtClean="0"/>
              <a:t>not!”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Romans 6:1, 15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“…ungodly </a:t>
            </a:r>
            <a:r>
              <a:rPr lang="en-US" b="1" dirty="0"/>
              <a:t>men, who turn the grace of our God into lewdness and deny the only Lord God and our Lord Jesus </a:t>
            </a:r>
            <a:r>
              <a:rPr lang="en-US" b="1" dirty="0" smtClean="0"/>
              <a:t>Christ.”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Jude 4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15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733800"/>
            <a:ext cx="52578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Our fellowship with God and forgiveness of sins is dependent upon us remaining with God “in the light.”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John 1:5-7</a:t>
            </a:r>
          </a:p>
        </p:txBody>
      </p:sp>
    </p:spTree>
    <p:extLst>
      <p:ext uri="{BB962C8B-B14F-4D97-AF65-F5344CB8AC3E}">
        <p14:creationId xmlns:p14="http://schemas.microsoft.com/office/powerpoint/2010/main" val="41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patselkhorn.org/portals/0/bible-Sunl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51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066801"/>
            <a:ext cx="3810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Misconceptions of God’s Grace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00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the grace of God that brings salvation has appeared to all men, </a:t>
            </a:r>
            <a:r>
              <a:rPr lang="en-US" b="1" dirty="0" smtClean="0"/>
              <a:t>teaching </a:t>
            </a:r>
            <a:r>
              <a:rPr lang="en-US" b="1" dirty="0"/>
              <a:t>us that, denying ungodliness and worldly lusts, we should live soberly, righteously, and godly in the present </a:t>
            </a:r>
            <a:r>
              <a:rPr lang="en-US" b="1" dirty="0" smtClean="0"/>
              <a:t>age.”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Titus 2:11-12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9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/>
              <a:t>The Bible teaches that Christians can have assurance in their </a:t>
            </a:r>
            <a:r>
              <a:rPr lang="en-US" b="1" dirty="0" smtClean="0"/>
              <a:t>salvation</a:t>
            </a:r>
            <a:endParaRPr lang="en-US" b="1" dirty="0"/>
          </a:p>
          <a:p>
            <a:pPr lvl="1"/>
            <a:r>
              <a:rPr lang="en-US" b="1" dirty="0" smtClean="0"/>
              <a:t>2 Thessalonians 2:16-17</a:t>
            </a:r>
          </a:p>
          <a:p>
            <a:pPr lvl="1"/>
            <a:r>
              <a:rPr lang="en-US" b="1" dirty="0" smtClean="0"/>
              <a:t>2 Timothy 1:12</a:t>
            </a:r>
          </a:p>
          <a:p>
            <a:pPr lvl="1"/>
            <a:r>
              <a:rPr lang="en-US" b="1" dirty="0" smtClean="0"/>
              <a:t>Titus 3:7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/>
              <a:t>1:5-11</a:t>
            </a:r>
          </a:p>
        </p:txBody>
      </p:sp>
    </p:spTree>
    <p:extLst>
      <p:ext uri="{BB962C8B-B14F-4D97-AF65-F5344CB8AC3E}">
        <p14:creationId xmlns:p14="http://schemas.microsoft.com/office/powerpoint/2010/main" val="27718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“We </a:t>
            </a:r>
            <a:r>
              <a:rPr lang="en-US" b="1" dirty="0"/>
              <a:t>then, as workers together with Him also plead with you not to receive the grace of God in </a:t>
            </a:r>
            <a:r>
              <a:rPr lang="en-US" b="1" dirty="0" smtClean="0"/>
              <a:t>vain.”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2 Corinthians 6:1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“looking </a:t>
            </a:r>
            <a:r>
              <a:rPr lang="en-US" b="1" dirty="0"/>
              <a:t>carefully lest anyone fall short of the grace of </a:t>
            </a:r>
            <a:r>
              <a:rPr lang="en-US" b="1" dirty="0" smtClean="0"/>
              <a:t>God...”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Hebrews 12:15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7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“You </a:t>
            </a:r>
            <a:r>
              <a:rPr lang="en-US" b="1" dirty="0"/>
              <a:t>have become estranged from Christ, you who attempt to be justified by law; you have fallen from </a:t>
            </a:r>
            <a:r>
              <a:rPr lang="en-US" b="1" dirty="0" smtClean="0"/>
              <a:t>grace.”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Galatians 5:4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Things God’s Grace Will Not 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 Calls Us By His Grace, But Not Against Our Will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Offers Salvation, But It Must Be Received On His Terms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Provides An Avenue of Forgiveness, But Not A License To Sin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God’s Grace Provides Assurance to the Believer, But Not An Impossibility of Apostasy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05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“By Silvanus, our faithful brother as I consider him, I have written to you briefly, exhorting and testifying that this is the true grace of God in which you stand.”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Peter 5:12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3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Grace?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Grace is not a mystical, mysterious, better-felt-than-told extension of God’s </a:t>
            </a:r>
            <a:r>
              <a:rPr lang="en-US" b="1" dirty="0" smtClean="0"/>
              <a:t>being. </a:t>
            </a:r>
            <a:endParaRPr lang="en-US" b="1" dirty="0"/>
          </a:p>
          <a:p>
            <a:r>
              <a:rPr lang="en-US" b="1" dirty="0" smtClean="0"/>
              <a:t>Grace </a:t>
            </a:r>
            <a:r>
              <a:rPr lang="en-US" b="1" dirty="0"/>
              <a:t>is </a:t>
            </a:r>
            <a:r>
              <a:rPr lang="en-US" b="1" dirty="0" smtClean="0"/>
              <a:t>“</a:t>
            </a:r>
            <a:r>
              <a:rPr lang="en-US" b="1" dirty="0"/>
              <a:t>unmerited favor.”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word is used to describe when God has given man something, not because he has earned it, but because it has pleased God to give it. </a:t>
            </a:r>
          </a:p>
        </p:txBody>
      </p:sp>
    </p:spTree>
    <p:extLst>
      <p:ext uri="{BB962C8B-B14F-4D97-AF65-F5344CB8AC3E}">
        <p14:creationId xmlns:p14="http://schemas.microsoft.com/office/powerpoint/2010/main" val="121113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“I marvel that you are turning away so soon from Him who called you in the grace of Christ, to a different gospel.”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smtClean="0"/>
              <a:t>Galatians 1:6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07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when he desired to cross to Achaia, the brethren wrote, exhorting the disciples to receive him; and when he arrived, he greatly helped those who had believed through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Acts 18:27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b="1" dirty="0" smtClean="0"/>
              <a:t>“The </a:t>
            </a:r>
            <a:r>
              <a:rPr lang="en-US" b="1" dirty="0"/>
              <a:t>special inward call of the Spirit never fails to result in the conversion of those to whom it is </a:t>
            </a:r>
            <a:r>
              <a:rPr lang="en-US" b="1" dirty="0" smtClean="0"/>
              <a:t>made… For </a:t>
            </a:r>
            <a:r>
              <a:rPr lang="en-US" b="1" dirty="0"/>
              <a:t>the grace which the Holy Spirit extends to the elect cannot be thwarted or refused, it never fails to bring them to true faith in Christ!” </a:t>
            </a:r>
          </a:p>
        </p:txBody>
      </p:sp>
    </p:spTree>
    <p:extLst>
      <p:ext uri="{BB962C8B-B14F-4D97-AF65-F5344CB8AC3E}">
        <p14:creationId xmlns:p14="http://schemas.microsoft.com/office/powerpoint/2010/main" val="20314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10:34-35; </a:t>
            </a:r>
            <a:r>
              <a:rPr lang="en-US" b="1" dirty="0" smtClean="0">
                <a:solidFill>
                  <a:srgbClr val="FF0000"/>
                </a:solidFill>
              </a:rPr>
              <a:t>                Rom</a:t>
            </a:r>
            <a:r>
              <a:rPr lang="en-US" b="1" dirty="0">
                <a:solidFill>
                  <a:srgbClr val="FF0000"/>
                </a:solidFill>
              </a:rPr>
              <a:t>. 2:11; 1 Tim. </a:t>
            </a:r>
            <a:r>
              <a:rPr lang="en-US" b="1" dirty="0" smtClean="0">
                <a:solidFill>
                  <a:srgbClr val="FF0000"/>
                </a:solidFill>
              </a:rPr>
              <a:t>2:3-4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1034</Words>
  <Application>Microsoft Office PowerPoint</Application>
  <PresentationFormat>On-screen Show (4:3)</PresentationFormat>
  <Paragraphs>117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Misconceptions of God’s Grace</vt:lpstr>
      <vt:lpstr>PowerPoint Presentation</vt:lpstr>
      <vt:lpstr>What is Grace?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2. God’s Grace Offers Salvation,                 But It Must Be Received On His Terms</vt:lpstr>
      <vt:lpstr>2. God’s Grace Offers Salvation,                 But It Must Be Received On His Terms</vt:lpstr>
      <vt:lpstr>2. God’s Grace Offers Salvation,                 But It Must Be Received On His Terms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Things God’s Grace Will Not Do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God’s Grace Will Not Do</dc:title>
  <dc:creator>Heath</dc:creator>
  <cp:lastModifiedBy>Guest</cp:lastModifiedBy>
  <cp:revision>30</cp:revision>
  <dcterms:created xsi:type="dcterms:W3CDTF">2012-06-29T23:37:13Z</dcterms:created>
  <dcterms:modified xsi:type="dcterms:W3CDTF">2016-05-01T21:41:36Z</dcterms:modified>
</cp:coreProperties>
</file>