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1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5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7DFD3-EE6C-4941-8506-5A971D31F1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3A92C-BD6E-484C-B2E4-FEAB2E15E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7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890975" y="5756856"/>
            <a:ext cx="1996225" cy="87576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Genesis 6-10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1"/>
            <a:ext cx="12218932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056845" y="231820"/>
            <a:ext cx="3206839" cy="11333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“By Faith Noah…”</a:t>
            </a:r>
          </a:p>
          <a:p>
            <a:pPr algn="ctr"/>
            <a:r>
              <a:rPr lang="en-US" dirty="0" smtClean="0"/>
              <a:t>Hebrews 11:7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338" y="2389760"/>
            <a:ext cx="4546242" cy="26776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“…No Faith” - Mark 4:35-40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“…Little Faith” - Matt. 6:25-34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“…so Great Faith” – Matt.8:5-10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1"/>
            <a:ext cx="1221893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38" y="2389760"/>
            <a:ext cx="4546242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A Just Man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Perfect in his Generation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Walked with God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Did all That God Commanded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54698" y="231819"/>
            <a:ext cx="3206839" cy="11333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“By Faith Noah…”</a:t>
            </a:r>
          </a:p>
          <a:p>
            <a:pPr algn="ctr"/>
            <a:r>
              <a:rPr lang="en-US" dirty="0" smtClean="0"/>
              <a:t>Hebrews 11:7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1"/>
            <a:ext cx="1221893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37" y="2389760"/>
            <a:ext cx="4997004" cy="26776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Noah as a Father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Noah as a Husband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The Individual Choice of his Family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3284" y="231820"/>
            <a:ext cx="3206839" cy="11333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“By Faith Noah…”</a:t>
            </a:r>
          </a:p>
          <a:p>
            <a:pPr algn="ctr"/>
            <a:r>
              <a:rPr lang="en-US" dirty="0" smtClean="0"/>
              <a:t>Hebrews 11:7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74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Lowe's Companies,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Reeder, Jason - Jason</dc:creator>
  <cp:lastModifiedBy>Reeder, Jason - Jason</cp:lastModifiedBy>
  <cp:revision>9</cp:revision>
  <dcterms:created xsi:type="dcterms:W3CDTF">2016-04-09T14:42:01Z</dcterms:created>
  <dcterms:modified xsi:type="dcterms:W3CDTF">2016-04-23T23:35:12Z</dcterms:modified>
</cp:coreProperties>
</file>