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3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2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4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7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7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3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2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6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FF6BF-1C35-4BA2-9811-5A025BBF739E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776BC-329B-4ECC-8DDE-9226A86CB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351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torychick.com/wp-content/uploads/2015/12/Where-Are-We-Going-Cover-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95401"/>
            <a:ext cx="9147655" cy="464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69545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4800" b="1" dirty="0" smtClean="0"/>
              <a:t>Christ</a:t>
            </a:r>
            <a:r>
              <a:rPr lang="en-US" sz="4800" dirty="0" smtClean="0"/>
              <a:t> </a:t>
            </a:r>
            <a:r>
              <a:rPr lang="en-US" sz="4800" b="1" dirty="0" smtClean="0"/>
              <a:t>Challenges</a:t>
            </a:r>
            <a:r>
              <a:rPr lang="en-US" sz="4800" dirty="0" smtClean="0"/>
              <a:t> us to make the right </a:t>
            </a:r>
            <a:r>
              <a:rPr lang="en-US" sz="4800" b="1" dirty="0" smtClean="0"/>
              <a:t>Choices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6019800"/>
            <a:ext cx="4191000" cy="6096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The Gospel of Luke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28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Choices To Be Made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b="1" i="1" dirty="0" smtClean="0"/>
              <a:t>God Over Man -</a:t>
            </a:r>
            <a:r>
              <a:rPr lang="en-US" b="1" i="1" dirty="0" smtClean="0">
                <a:solidFill>
                  <a:srgbClr val="00B0F0"/>
                </a:solidFill>
              </a:rPr>
              <a:t> Luke 12:4-5 </a:t>
            </a:r>
            <a:endParaRPr lang="en-US" b="1" i="1" dirty="0" smtClean="0"/>
          </a:p>
          <a:p>
            <a:r>
              <a:rPr lang="en-US" b="1" i="1" dirty="0" smtClean="0"/>
              <a:t>God Over </a:t>
            </a:r>
            <a:r>
              <a:rPr lang="en-US" b="1" i="1" dirty="0"/>
              <a:t>Family -</a:t>
            </a:r>
            <a:r>
              <a:rPr lang="en-US" b="1" i="1" dirty="0">
                <a:solidFill>
                  <a:srgbClr val="00B0F0"/>
                </a:solidFill>
              </a:rPr>
              <a:t> Luke </a:t>
            </a:r>
            <a:r>
              <a:rPr lang="en-US" b="1" i="1" dirty="0" smtClean="0">
                <a:solidFill>
                  <a:srgbClr val="00B0F0"/>
                </a:solidFill>
              </a:rPr>
              <a:t>14:26 </a:t>
            </a:r>
            <a:endParaRPr lang="en-US" b="1" i="1" dirty="0" smtClean="0"/>
          </a:p>
          <a:p>
            <a:r>
              <a:rPr lang="en-US" b="1" i="1" dirty="0" smtClean="0"/>
              <a:t>God Over </a:t>
            </a:r>
            <a:r>
              <a:rPr lang="en-US" b="1" i="1" dirty="0"/>
              <a:t>Possessions -</a:t>
            </a:r>
            <a:r>
              <a:rPr lang="en-US" b="1" i="1" dirty="0">
                <a:solidFill>
                  <a:srgbClr val="00B0F0"/>
                </a:solidFill>
              </a:rPr>
              <a:t> Luke </a:t>
            </a:r>
            <a:r>
              <a:rPr lang="en-US" b="1" i="1" dirty="0" smtClean="0">
                <a:solidFill>
                  <a:srgbClr val="00B0F0"/>
                </a:solidFill>
              </a:rPr>
              <a:t>18:18-23 </a:t>
            </a:r>
            <a:endParaRPr lang="en-US" b="1" i="1" dirty="0" smtClean="0"/>
          </a:p>
          <a:p>
            <a:r>
              <a:rPr lang="en-US" b="1" i="1" dirty="0" smtClean="0"/>
              <a:t>God Over </a:t>
            </a:r>
            <a:r>
              <a:rPr lang="en-US" b="1" i="1" dirty="0"/>
              <a:t>Problems -</a:t>
            </a:r>
            <a:r>
              <a:rPr lang="en-US" b="1" i="1" dirty="0">
                <a:solidFill>
                  <a:srgbClr val="00B0F0"/>
                </a:solidFill>
              </a:rPr>
              <a:t> Luke </a:t>
            </a:r>
            <a:r>
              <a:rPr lang="en-US" b="1" i="1" dirty="0" smtClean="0">
                <a:solidFill>
                  <a:srgbClr val="00B0F0"/>
                </a:solidFill>
              </a:rPr>
              <a:t>10:38-42 </a:t>
            </a:r>
            <a:endParaRPr lang="en-US" b="1" i="1" dirty="0" smtClean="0"/>
          </a:p>
          <a:p>
            <a:r>
              <a:rPr lang="en-US" b="1" i="1" dirty="0" smtClean="0"/>
              <a:t>God Over </a:t>
            </a:r>
            <a:r>
              <a:rPr lang="en-US" b="1" i="1" dirty="0"/>
              <a:t>Self -</a:t>
            </a:r>
            <a:r>
              <a:rPr lang="en-US" b="1" i="1" dirty="0">
                <a:solidFill>
                  <a:srgbClr val="00B0F0"/>
                </a:solidFill>
              </a:rPr>
              <a:t> Luke </a:t>
            </a:r>
            <a:r>
              <a:rPr lang="en-US" b="1" i="1" dirty="0" smtClean="0">
                <a:solidFill>
                  <a:srgbClr val="00B0F0"/>
                </a:solidFill>
              </a:rPr>
              <a:t>9:23-26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233642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40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Christ Challenges us to make the right Choices</vt:lpstr>
      <vt:lpstr>Choices To Be Made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Choices</dc:title>
  <dc:creator>Heath</dc:creator>
  <cp:lastModifiedBy>Heath</cp:lastModifiedBy>
  <cp:revision>5</cp:revision>
  <dcterms:created xsi:type="dcterms:W3CDTF">2016-04-15T12:49:21Z</dcterms:created>
  <dcterms:modified xsi:type="dcterms:W3CDTF">2016-04-16T12:57:27Z</dcterms:modified>
</cp:coreProperties>
</file>