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6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0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11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862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6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6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0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4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0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1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2B815DD-CE78-488F-84ED-FC158C7948BE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628C91-C810-40BE-B52D-7AB94ED7CA5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032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Deuteronomy 5:22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“He Added No More”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130103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“He Added No More”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572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Nothing is Added to the Gospel</a:t>
            </a:r>
          </a:p>
          <a:p>
            <a:r>
              <a:rPr lang="en-US" sz="2800" b="1" dirty="0" smtClean="0"/>
              <a:t>Nothing is Added to the Name “Christian”</a:t>
            </a:r>
          </a:p>
          <a:p>
            <a:r>
              <a:rPr lang="en-US" sz="2800" b="1" dirty="0" smtClean="0"/>
              <a:t>Nothing is Added to the Work of the Church</a:t>
            </a:r>
          </a:p>
          <a:p>
            <a:r>
              <a:rPr lang="en-US" sz="2800" b="1" dirty="0" smtClean="0"/>
              <a:t>Nothing is Added to the Worship of the Church</a:t>
            </a:r>
          </a:p>
          <a:p>
            <a:r>
              <a:rPr lang="en-US" sz="2800" b="1" dirty="0" smtClean="0"/>
              <a:t>Nothing is Added to the Plan of Salvation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30007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3445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lemental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2.xml><?xml version="1.0" encoding="utf-8"?>
<a:themeOverride xmlns:a="http://schemas.openxmlformats.org/drawingml/2006/main">
  <a:clrScheme name="Elemental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55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Civic</vt:lpstr>
      <vt:lpstr>PowerPoint Presentation</vt:lpstr>
      <vt:lpstr>“He Added No More”</vt:lpstr>
      <vt:lpstr>“He Added No More”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“He Added No More”</dc:title>
  <dc:creator>Heath</dc:creator>
  <cp:lastModifiedBy>Heath</cp:lastModifiedBy>
  <cp:revision>3</cp:revision>
  <dcterms:created xsi:type="dcterms:W3CDTF">2016-04-08T12:15:56Z</dcterms:created>
  <dcterms:modified xsi:type="dcterms:W3CDTF">2016-04-08T12:29:33Z</dcterms:modified>
</cp:coreProperties>
</file>