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5068-E9AE-4DE4-9071-0058E1A9185E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D2777-5257-4BA9-B940-D09011FBC8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5068-E9AE-4DE4-9071-0058E1A9185E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D2777-5257-4BA9-B940-D09011FBC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5068-E9AE-4DE4-9071-0058E1A9185E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D2777-5257-4BA9-B940-D09011FBC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5068-E9AE-4DE4-9071-0058E1A9185E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D2777-5257-4BA9-B940-D09011FBC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5068-E9AE-4DE4-9071-0058E1A9185E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D2777-5257-4BA9-B940-D09011FBC8D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5068-E9AE-4DE4-9071-0058E1A9185E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D2777-5257-4BA9-B940-D09011FBC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5068-E9AE-4DE4-9071-0058E1A9185E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D2777-5257-4BA9-B940-D09011FBC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5068-E9AE-4DE4-9071-0058E1A9185E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D2777-5257-4BA9-B940-D09011FBC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5068-E9AE-4DE4-9071-0058E1A9185E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D2777-5257-4BA9-B940-D09011FBC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5068-E9AE-4DE4-9071-0058E1A9185E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D2777-5257-4BA9-B940-D09011FBC8D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8105068-E9AE-4DE4-9071-0058E1A9185E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71D2777-5257-4BA9-B940-D09011FBC8D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8105068-E9AE-4DE4-9071-0058E1A9185E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1D2777-5257-4BA9-B940-D09011FBC8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ONE GENERATION AFFECTS ANOTHER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6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One Generation Can Pass to Another a “Vain” Manner of Life 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 Peter 1:13-19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0668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We Can Cause Future Generations to “Know Not the Lord” Even Though We Profess to Know Him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Judges 2:6-10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377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 “Evil Generation” Can Influence the Next…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Deuteronomy 1:34-35; 32:5; Acts 2:40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4024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 “Informed Generation” Can Influence the Next…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Psalms 78:1-8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822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Preachers </a:t>
            </a:r>
            <a:r>
              <a:rPr lang="en-US" sz="3600" smtClean="0"/>
              <a:t>and Elders </a:t>
            </a:r>
            <a:r>
              <a:rPr lang="en-US" sz="3600" dirty="0" smtClean="0"/>
              <a:t>Must Determine to Positively Influence the Next Generation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8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Next Generation Is Responsible for Its Choices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Ezekiel 18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724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258</TotalTime>
  <Words>92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HOW ONE GENERATION AFFECTS ANOTHER</vt:lpstr>
      <vt:lpstr>One Generation Can Pass to Another a “Vain” Manner of Life </vt:lpstr>
      <vt:lpstr>We Can Cause Future Generations to “Know Not the Lord” Even Though We Profess to Know Him</vt:lpstr>
      <vt:lpstr>An “Evil Generation” Can Influence the Next…</vt:lpstr>
      <vt:lpstr>An “Informed Generation” Can Influence the Next…</vt:lpstr>
      <vt:lpstr>Preachers and Elders Must Determine to Positively Influence the Next Generation</vt:lpstr>
      <vt:lpstr>The Next Generation Is Responsible for Its Choices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Mike</cp:lastModifiedBy>
  <cp:revision>12</cp:revision>
  <dcterms:created xsi:type="dcterms:W3CDTF">2014-08-18T15:48:02Z</dcterms:created>
  <dcterms:modified xsi:type="dcterms:W3CDTF">2015-03-17T14:16:38Z</dcterms:modified>
</cp:coreProperties>
</file>