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7F91329-5F5B-4AA7-B580-ED1563CC5E0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025DF7-C191-4A9E-A006-981C386CB05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1329-5F5B-4AA7-B580-ED1563CC5E0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25DF7-C191-4A9E-A006-981C386CB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7F91329-5F5B-4AA7-B580-ED1563CC5E0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3025DF7-C191-4A9E-A006-981C386CB05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1329-5F5B-4AA7-B580-ED1563CC5E0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025DF7-C191-4A9E-A006-981C386CB05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1329-5F5B-4AA7-B580-ED1563CC5E0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3025DF7-C191-4A9E-A006-981C386CB05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7F91329-5F5B-4AA7-B580-ED1563CC5E0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3025DF7-C191-4A9E-A006-981C386CB05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7F91329-5F5B-4AA7-B580-ED1563CC5E0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3025DF7-C191-4A9E-A006-981C386CB05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1329-5F5B-4AA7-B580-ED1563CC5E0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025DF7-C191-4A9E-A006-981C386CB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1329-5F5B-4AA7-B580-ED1563CC5E0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025DF7-C191-4A9E-A006-981C386CB0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1329-5F5B-4AA7-B580-ED1563CC5E0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025DF7-C191-4A9E-A006-981C386CB05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7F91329-5F5B-4AA7-B580-ED1563CC5E0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3025DF7-C191-4A9E-A006-981C386CB05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F91329-5F5B-4AA7-B580-ED1563CC5E00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025DF7-C191-4A9E-A006-981C386CB0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Loving our brethren like god loved</a:t>
            </a:r>
            <a:endParaRPr lang="en-US" sz="36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First John 4:7-21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40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76200"/>
            <a:ext cx="81534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Two Traits of the Love God Has Already Shown Us: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81200"/>
            <a:ext cx="8153400" cy="4114800"/>
          </a:xfrm>
        </p:spPr>
        <p:txBody>
          <a:bodyPr/>
          <a:lstStyle/>
          <a:p>
            <a:r>
              <a:rPr lang="en-US" dirty="0" smtClean="0"/>
              <a:t>He gave generously (1 John 4:9)</a:t>
            </a:r>
          </a:p>
          <a:p>
            <a:endParaRPr lang="en-US" dirty="0"/>
          </a:p>
          <a:p>
            <a:r>
              <a:rPr lang="en-US" dirty="0" smtClean="0"/>
              <a:t>He loved us first (1 John 4:10)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91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371600" y="3124200"/>
            <a:ext cx="7123113" cy="1292225"/>
          </a:xfrm>
        </p:spPr>
        <p:txBody>
          <a:bodyPr/>
          <a:lstStyle/>
          <a:p>
            <a:r>
              <a:rPr lang="en-US" dirty="0" smtClean="0"/>
              <a:t>Luke 6:32-33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Reciprocal Love (Only) Is Not Patterned After God’s Love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65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How Can Brethren Demonstrate This God-Like Love?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6868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By acting generously (John 3:16)</a:t>
            </a:r>
          </a:p>
          <a:p>
            <a:pPr lvl="1"/>
            <a:r>
              <a:rPr lang="en-US" dirty="0" smtClean="0"/>
              <a:t>Admonish one another – Romans 15:14</a:t>
            </a:r>
          </a:p>
          <a:p>
            <a:pPr lvl="1"/>
            <a:r>
              <a:rPr lang="en-US" dirty="0" smtClean="0"/>
              <a:t>Greet one another – Romans 16:16</a:t>
            </a:r>
          </a:p>
          <a:p>
            <a:pPr lvl="1"/>
            <a:r>
              <a:rPr lang="en-US" dirty="0" smtClean="0"/>
              <a:t>Serve one another – Galatians 5:13</a:t>
            </a:r>
          </a:p>
          <a:p>
            <a:pPr lvl="1"/>
            <a:r>
              <a:rPr lang="en-US" dirty="0" smtClean="0"/>
              <a:t>Bear one another’s burdens – Galatians 6:2</a:t>
            </a:r>
          </a:p>
          <a:p>
            <a:pPr lvl="1"/>
            <a:r>
              <a:rPr lang="en-US" dirty="0" smtClean="0"/>
              <a:t>Be kind to one another – Ephesians 4:32</a:t>
            </a:r>
          </a:p>
          <a:p>
            <a:pPr lvl="1"/>
            <a:r>
              <a:rPr lang="en-US" dirty="0" smtClean="0"/>
              <a:t>Submit to one another – Ephesians 5:21</a:t>
            </a:r>
          </a:p>
          <a:p>
            <a:pPr lvl="1"/>
            <a:r>
              <a:rPr lang="en-US" dirty="0" smtClean="0"/>
              <a:t>Forgive one another – Colossians 3:13</a:t>
            </a:r>
          </a:p>
          <a:p>
            <a:pPr lvl="1"/>
            <a:r>
              <a:rPr lang="en-US" dirty="0" smtClean="0"/>
              <a:t>Edify one another – 1 Thessalonians 5:11</a:t>
            </a:r>
          </a:p>
          <a:p>
            <a:pPr lvl="1"/>
            <a:r>
              <a:rPr lang="en-US" dirty="0" smtClean="0"/>
              <a:t>Comfort one another – 1 Thessalonians 4:18</a:t>
            </a:r>
          </a:p>
          <a:p>
            <a:pPr lvl="1"/>
            <a:r>
              <a:rPr lang="en-US" dirty="0" smtClean="0"/>
              <a:t>Consider/Exhort one another – Hebrews 10:24-25</a:t>
            </a:r>
          </a:p>
          <a:p>
            <a:pPr lvl="1"/>
            <a:r>
              <a:rPr lang="en-US" dirty="0" smtClean="0"/>
              <a:t>Confess trespasses to/Pray for one another – James 5:16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96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219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 Can Brethren Demonstrate This God-Like Love?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81200"/>
            <a:ext cx="8153400" cy="4114800"/>
          </a:xfrm>
        </p:spPr>
        <p:txBody>
          <a:bodyPr/>
          <a:lstStyle/>
          <a:p>
            <a:r>
              <a:rPr lang="en-US" dirty="0" smtClean="0"/>
              <a:t>By acting generously toward those who have done nothing for us or for those who have done bad things to us</a:t>
            </a:r>
          </a:p>
          <a:p>
            <a:pPr lvl="1"/>
            <a:r>
              <a:rPr lang="en-US" dirty="0" smtClean="0"/>
              <a:t>Luke 6:27ff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83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Brethren Sometimes Demonstrate a World-Like Love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05000"/>
            <a:ext cx="8153400" cy="4191000"/>
          </a:xfrm>
        </p:spPr>
        <p:txBody>
          <a:bodyPr/>
          <a:lstStyle/>
          <a:p>
            <a:r>
              <a:rPr lang="en-US" dirty="0" smtClean="0"/>
              <a:t>Hold grudges --- Try to avoid </a:t>
            </a:r>
            <a:r>
              <a:rPr lang="en-US" smtClean="0"/>
              <a:t>one another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29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we love one another the world will see God in us.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John </a:t>
            </a:r>
            <a:r>
              <a:rPr lang="en-US" dirty="0" smtClean="0"/>
              <a:t>4:12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195</TotalTime>
  <Words>201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Median</vt:lpstr>
      <vt:lpstr>Loving our brethren like god loved</vt:lpstr>
      <vt:lpstr>Two Traits of the Love God Has Already Shown Us:</vt:lpstr>
      <vt:lpstr>Reciprocal Love (Only) Is Not Patterned After God’s Love</vt:lpstr>
      <vt:lpstr>How Can Brethren Demonstrate This God-Like Love?</vt:lpstr>
      <vt:lpstr>How Can Brethren Demonstrate This God-Like Love?</vt:lpstr>
      <vt:lpstr>Brethren Sometimes Demonstrate a World-Like Love</vt:lpstr>
      <vt:lpstr>First John 4:12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Loving our brethren like god loved</dc:title>
  <dc:creator>Mike</dc:creator>
  <cp:lastModifiedBy>Mike</cp:lastModifiedBy>
  <cp:revision>16</cp:revision>
  <dcterms:created xsi:type="dcterms:W3CDTF">2015-03-10T16:02:05Z</dcterms:created>
  <dcterms:modified xsi:type="dcterms:W3CDTF">2016-03-18T10:58:02Z</dcterms:modified>
</cp:coreProperties>
</file>