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C00351F-24F8-4E36-ACF0-2AE89CFB3FE5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693AA11-445A-431C-96B0-0CB8C7C6BAA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1295400"/>
            <a:ext cx="7716982" cy="5410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Make up your mind to live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Make up your mind to help others live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Be realistic concerning your abilities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Consider frequently the advantages of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living </a:t>
            </a:r>
            <a:r>
              <a:rPr lang="en-US" sz="2800" dirty="0" smtClean="0"/>
              <a:t>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Plan your time and fill with good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Look beyond the immediate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When you pray, “Lead me not into temptation”, take it seriously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Be enthusiastic about doing right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How To Live Right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0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11</TotalTime>
  <Words>30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Elemental</vt:lpstr>
      <vt:lpstr>How To Live Right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Live Right In A Wicked World</dc:title>
  <dc:creator>Mike</dc:creator>
  <cp:lastModifiedBy>Mike</cp:lastModifiedBy>
  <cp:revision>5</cp:revision>
  <dcterms:created xsi:type="dcterms:W3CDTF">2013-10-14T14:42:24Z</dcterms:created>
  <dcterms:modified xsi:type="dcterms:W3CDTF">2014-04-11T01:54:27Z</dcterms:modified>
</cp:coreProperties>
</file>