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2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5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1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0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4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5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2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1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1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9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7508A-729E-4BB8-A126-78F60FC4F9BD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CACC-9D7E-4676-93D6-573ECEDC3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1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98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Betrayal of a Friend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Psalm 55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0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Historical Background of the Psalm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Second Samuel 15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David’s son Absalom was rebelling against him.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Absalom persuaded David’s long-time counselor, </a:t>
            </a:r>
            <a:r>
              <a:rPr lang="en-US" dirty="0" err="1" smtClean="0">
                <a:solidFill>
                  <a:schemeClr val="bg1"/>
                </a:solidFill>
              </a:rPr>
              <a:t>Ahithophel</a:t>
            </a:r>
            <a:r>
              <a:rPr lang="en-US" dirty="0" smtClean="0">
                <a:solidFill>
                  <a:schemeClr val="bg1"/>
                </a:solidFill>
              </a:rPr>
              <a:t>, to join him in his rebellion.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David fled from Jerusalem (v. 30).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David discovered </a:t>
            </a:r>
            <a:r>
              <a:rPr lang="en-US" dirty="0" err="1" smtClean="0">
                <a:solidFill>
                  <a:schemeClr val="bg1"/>
                </a:solidFill>
              </a:rPr>
              <a:t>Ahithophel’s</a:t>
            </a:r>
            <a:r>
              <a:rPr lang="en-US" dirty="0" smtClean="0">
                <a:solidFill>
                  <a:schemeClr val="bg1"/>
                </a:solidFill>
              </a:rPr>
              <a:t> betrayal (v. 31).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Application of the Psalm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Historical</a:t>
            </a:r>
            <a:r>
              <a:rPr lang="en-US" dirty="0" smtClean="0">
                <a:solidFill>
                  <a:schemeClr val="bg1"/>
                </a:solidFill>
              </a:rPr>
              <a:t> – 	addresses the immediate 				betrayal of </a:t>
            </a:r>
            <a:r>
              <a:rPr lang="en-US" dirty="0" err="1" smtClean="0">
                <a:solidFill>
                  <a:schemeClr val="bg1"/>
                </a:solidFill>
              </a:rPr>
              <a:t>Ahithophel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Messianic</a:t>
            </a:r>
            <a:r>
              <a:rPr lang="en-US" dirty="0" smtClean="0">
                <a:solidFill>
                  <a:schemeClr val="bg1"/>
                </a:solidFill>
              </a:rPr>
              <a:t> – 	addresses Judas’ betrayal of 			our Lord.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Personal</a:t>
            </a:r>
            <a:r>
              <a:rPr lang="en-US" dirty="0" smtClean="0">
                <a:solidFill>
                  <a:schemeClr val="bg1"/>
                </a:solidFill>
              </a:rPr>
              <a:t> – 	provides help when we are 				hurt by others.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09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Psalm 55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vs. 1-3 – The Appeal From David’s Heart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vs. 4-8 – The Anguish of David’s Soul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vs. 9-15 – The Atrocities David Experienced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vs. 16-21 – The Action David Took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vs. </a:t>
            </a:r>
            <a:r>
              <a:rPr lang="en-US" sz="3600" smtClean="0">
                <a:solidFill>
                  <a:schemeClr val="bg1"/>
                </a:solidFill>
              </a:rPr>
              <a:t>22-23 </a:t>
            </a:r>
            <a:r>
              <a:rPr lang="en-US" sz="3600" dirty="0" smtClean="0">
                <a:solidFill>
                  <a:schemeClr val="bg1"/>
                </a:solidFill>
              </a:rPr>
              <a:t>– The Admonition David Gave</a:t>
            </a:r>
          </a:p>
        </p:txBody>
      </p:sp>
    </p:spTree>
    <p:extLst>
      <p:ext uri="{BB962C8B-B14F-4D97-AF65-F5344CB8AC3E}">
        <p14:creationId xmlns:p14="http://schemas.microsoft.com/office/powerpoint/2010/main" val="237367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This Psalm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God knows and cares about our sorrow and grief. We can cast our burden on Him.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God does not allow us to escape the troubles of life, but He helps us through them.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Jesus, our mediator and advocate, personally experienced the pain of betrayal. His way is the best way to handle these situations.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1 Peter 2:21-23, 4:19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5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03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177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The Betrayal of a Friend</vt:lpstr>
      <vt:lpstr>Historical Background of the Psalm</vt:lpstr>
      <vt:lpstr>Application of the Psalm</vt:lpstr>
      <vt:lpstr>Psalm 55</vt:lpstr>
      <vt:lpstr>Lessons From This Psalm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55</dc:title>
  <dc:creator>Heath</dc:creator>
  <cp:lastModifiedBy>Guest</cp:lastModifiedBy>
  <cp:revision>8</cp:revision>
  <dcterms:created xsi:type="dcterms:W3CDTF">2016-03-19T12:04:31Z</dcterms:created>
  <dcterms:modified xsi:type="dcterms:W3CDTF">2016-03-21T13:46:40Z</dcterms:modified>
</cp:coreProperties>
</file>