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9" r:id="rId4"/>
    <p:sldId id="262" r:id="rId5"/>
    <p:sldId id="258" r:id="rId6"/>
    <p:sldId id="263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46B2D-BE43-462B-BA34-1BB12CC08E3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51D8C-2945-4436-89D9-15F09A017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5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64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1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97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63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07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46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06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51D8C-2945-4436-89D9-15F09A0176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5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14471D-0F58-448C-960A-E4D3E2731CCD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65B1E5C-8C46-4B28-AAB2-04F4600D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Glory and The Shame</a:t>
            </a:r>
            <a:endParaRPr lang="en-US" dirty="0"/>
          </a:p>
        </p:txBody>
      </p:sp>
      <p:pic>
        <p:nvPicPr>
          <p:cNvPr id="8194" name="Picture 2" descr="http://www.fggam.org/wp-content/uploads/2015/04/cross-671379_640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953000" y="1905000"/>
            <a:ext cx="4191000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18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Glory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 Triumphal Entry- Mt. 21:1-11</a:t>
            </a:r>
          </a:p>
          <a:p>
            <a:pPr lvl="1"/>
            <a:r>
              <a:rPr lang="en-US" dirty="0" smtClean="0"/>
              <a:t>Jesus demonstrates His omniscience v1-3</a:t>
            </a:r>
          </a:p>
          <a:p>
            <a:pPr lvl="1"/>
            <a:r>
              <a:rPr lang="en-US" dirty="0"/>
              <a:t>Fulfillment of </a:t>
            </a:r>
            <a:r>
              <a:rPr lang="en-US" dirty="0" smtClean="0"/>
              <a:t>prophecy v4-5</a:t>
            </a:r>
          </a:p>
          <a:p>
            <a:pPr lvl="1"/>
            <a:r>
              <a:rPr lang="en-US" dirty="0" smtClean="0"/>
              <a:t>Treated as a King v6-9</a:t>
            </a:r>
          </a:p>
          <a:p>
            <a:pPr lvl="2"/>
            <a:r>
              <a:rPr lang="en-US" dirty="0" smtClean="0"/>
              <a:t>The colt (Mk. 11:2,  Lk. 19:30)</a:t>
            </a:r>
          </a:p>
          <a:p>
            <a:pPr lvl="2"/>
            <a:r>
              <a:rPr lang="en-US" dirty="0" smtClean="0"/>
              <a:t>Disciples clothes laid on the colt, then Jesus placed on the colt</a:t>
            </a:r>
          </a:p>
          <a:p>
            <a:pPr lvl="2"/>
            <a:r>
              <a:rPr lang="en-US" dirty="0" smtClean="0"/>
              <a:t>Multitude lay their clothes and palm branches on the road</a:t>
            </a:r>
          </a:p>
          <a:p>
            <a:pPr lvl="2"/>
            <a:r>
              <a:rPr lang="en-US" dirty="0" smtClean="0"/>
              <a:t>Multitude praised and worshipped Jesus (Lk. 19:37-40)</a:t>
            </a:r>
          </a:p>
          <a:p>
            <a:pPr lvl="2"/>
            <a:r>
              <a:rPr lang="en-US" dirty="0" smtClean="0"/>
              <a:t>Recognized as a prophet</a:t>
            </a:r>
          </a:p>
          <a:p>
            <a:pPr marL="685800" lvl="2" indent="0">
              <a:buNone/>
            </a:pPr>
            <a:r>
              <a:rPr lang="en-US" dirty="0" smtClean="0"/>
              <a:t> 	(Jn. 12:17-18)</a:t>
            </a:r>
          </a:p>
        </p:txBody>
      </p:sp>
      <p:pic>
        <p:nvPicPr>
          <p:cNvPr id="2050" name="Picture 2" descr="http://bibleencyclopedia.com/picturesjpeg/Triumphal_entr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648201"/>
            <a:ext cx="4572000" cy="200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41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Glory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prophecies fulfilled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Fulfillment </a:t>
            </a:r>
            <a:r>
              <a:rPr lang="en-US" dirty="0"/>
              <a:t>of God’s </a:t>
            </a:r>
            <a:r>
              <a:rPr lang="en-US" dirty="0" smtClean="0"/>
              <a:t>Plan- 1 Pt. </a:t>
            </a:r>
            <a:r>
              <a:rPr lang="en-US" dirty="0"/>
              <a:t>1:19-21</a:t>
            </a:r>
          </a:p>
          <a:p>
            <a:pPr lvl="1"/>
            <a:r>
              <a:rPr lang="en-US" dirty="0" smtClean="0"/>
              <a:t>Before the world existed</a:t>
            </a:r>
          </a:p>
          <a:p>
            <a:r>
              <a:rPr lang="en-US" dirty="0" smtClean="0"/>
              <a:t>Jesus </a:t>
            </a:r>
            <a:r>
              <a:rPr lang="en-US" dirty="0"/>
              <a:t>institutes the Lord </a:t>
            </a:r>
            <a:r>
              <a:rPr lang="en-US" dirty="0" smtClean="0"/>
              <a:t>Supper- Mt. 26:26-30</a:t>
            </a:r>
          </a:p>
          <a:p>
            <a:pPr lvl="1"/>
            <a:r>
              <a:rPr lang="en-US" dirty="0" smtClean="0"/>
              <a:t>Gives a way for man to honor Him after His death</a:t>
            </a:r>
          </a:p>
          <a:p>
            <a:pPr marL="365760" lvl="1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794160"/>
              </p:ext>
            </p:extLst>
          </p:nvPr>
        </p:nvGraphicFramePr>
        <p:xfrm>
          <a:off x="609600" y="2057400"/>
          <a:ext cx="8001000" cy="1698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662"/>
                <a:gridCol w="2869869"/>
                <a:gridCol w="2241469"/>
              </a:tblGrid>
              <a:tr h="28302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Where it was prophesied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Where it was fulfilled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Betrayal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Ps. </a:t>
                      </a:r>
                      <a:r>
                        <a:rPr lang="en-US" sz="1600" b="0" u="none" strike="noStrike" dirty="0">
                          <a:effectLst/>
                        </a:rPr>
                        <a:t>41:9, </a:t>
                      </a:r>
                      <a:r>
                        <a:rPr lang="en-US" sz="1600" b="0" u="none" strike="noStrike" dirty="0" err="1" smtClean="0">
                          <a:effectLst/>
                        </a:rPr>
                        <a:t>Ze</a:t>
                      </a:r>
                      <a:r>
                        <a:rPr lang="en-US" sz="1600" b="0" u="none" strike="noStrike" dirty="0" smtClean="0">
                          <a:effectLst/>
                        </a:rPr>
                        <a:t>. </a:t>
                      </a:r>
                      <a:r>
                        <a:rPr lang="en-US" sz="1600" b="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Mt. </a:t>
                      </a:r>
                      <a:r>
                        <a:rPr lang="en-US" sz="1600" b="0" u="none" strike="noStrike" dirty="0">
                          <a:effectLst/>
                        </a:rPr>
                        <a:t>26 &amp; 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Cast Lots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Ps. </a:t>
                      </a:r>
                      <a:r>
                        <a:rPr lang="en-US" sz="1600" b="0" u="none" strike="noStrike" dirty="0">
                          <a:effectLst/>
                        </a:rPr>
                        <a:t>22:18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Mt. </a:t>
                      </a:r>
                      <a:r>
                        <a:rPr lang="en-US" sz="1600" b="0" u="none" strike="noStrike" dirty="0">
                          <a:effectLst/>
                        </a:rPr>
                        <a:t>27:35, </a:t>
                      </a:r>
                      <a:r>
                        <a:rPr lang="en-US" sz="1600" b="0" u="none" strike="noStrike" dirty="0" smtClean="0">
                          <a:effectLst/>
                        </a:rPr>
                        <a:t>Jn. 19:24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Numbered with transgressors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Is. </a:t>
                      </a:r>
                      <a:r>
                        <a:rPr lang="en-US" sz="1600" b="0" u="none" strike="noStrike" dirty="0">
                          <a:effectLst/>
                        </a:rPr>
                        <a:t>53:12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Mk. </a:t>
                      </a:r>
                      <a:r>
                        <a:rPr lang="en-US" sz="1600" b="0" u="none" strike="noStrike" dirty="0">
                          <a:effectLst/>
                        </a:rPr>
                        <a:t>15:28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World's Hatred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Ps. </a:t>
                      </a:r>
                      <a:r>
                        <a:rPr lang="en-US" sz="1600" b="0" u="none" strike="noStrike" dirty="0">
                          <a:effectLst/>
                        </a:rPr>
                        <a:t>69:4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Jn. </a:t>
                      </a:r>
                      <a:r>
                        <a:rPr lang="en-US" sz="1600" b="0" u="none" strike="noStrike" dirty="0">
                          <a:effectLst/>
                        </a:rPr>
                        <a:t>15:18-25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Bones not broken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u="none" strike="noStrike" dirty="0">
                          <a:effectLst/>
                        </a:rPr>
                        <a:t>Ex. 12:46, </a:t>
                      </a:r>
                      <a:r>
                        <a:rPr lang="pt-BR" sz="1600" b="0" u="none" strike="noStrike" dirty="0" smtClean="0">
                          <a:effectLst/>
                        </a:rPr>
                        <a:t>Nu. </a:t>
                      </a:r>
                      <a:r>
                        <a:rPr lang="pt-BR" sz="1600" b="0" u="none" strike="noStrike" dirty="0">
                          <a:effectLst/>
                        </a:rPr>
                        <a:t>9:12, Ps. 34:20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smtClean="0">
                          <a:effectLst/>
                        </a:rPr>
                        <a:t>Jn. </a:t>
                      </a:r>
                      <a:r>
                        <a:rPr lang="en-US" sz="1600" b="0" u="none" strike="noStrike" dirty="0">
                          <a:effectLst/>
                        </a:rPr>
                        <a:t>19:36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46" name="Picture 2" descr="https://s-media-cache-ak0.pinimg.com/736x/78/42/f7/7842f7a900767fb4d9be439af1021fe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800600"/>
            <a:ext cx="2590800" cy="18333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498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Glory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Events after Jesus’ </a:t>
            </a:r>
            <a:r>
              <a:rPr lang="en-US" dirty="0" smtClean="0"/>
              <a:t>death</a:t>
            </a:r>
            <a:endParaRPr lang="en-US" dirty="0"/>
          </a:p>
          <a:p>
            <a:pPr lvl="1"/>
            <a:r>
              <a:rPr lang="en-US" dirty="0"/>
              <a:t>Immediately after </a:t>
            </a:r>
          </a:p>
          <a:p>
            <a:pPr lvl="2"/>
            <a:r>
              <a:rPr lang="en-US" dirty="0"/>
              <a:t>Earthquake, temple veil torn, rocks split, and graves open and dead </a:t>
            </a:r>
            <a:r>
              <a:rPr lang="en-US" dirty="0" smtClean="0"/>
              <a:t>raised- Mt. 27:45-55</a:t>
            </a:r>
            <a:endParaRPr lang="en-US" dirty="0"/>
          </a:p>
          <a:p>
            <a:pPr lvl="2"/>
            <a:r>
              <a:rPr lang="en-US" dirty="0"/>
              <a:t>Joseph of Arimathea prepares Jesus’ body and buries </a:t>
            </a:r>
            <a:r>
              <a:rPr lang="en-US" dirty="0" smtClean="0"/>
              <a:t>Jesus-Mt. 27:57-61</a:t>
            </a:r>
            <a:endParaRPr lang="en-US" dirty="0"/>
          </a:p>
          <a:p>
            <a:pPr lvl="1"/>
            <a:r>
              <a:rPr lang="en-US" dirty="0"/>
              <a:t>Three days </a:t>
            </a:r>
            <a:r>
              <a:rPr lang="en-US" dirty="0" smtClean="0"/>
              <a:t>later</a:t>
            </a:r>
            <a:endParaRPr lang="en-US" dirty="0"/>
          </a:p>
          <a:p>
            <a:pPr lvl="2"/>
            <a:r>
              <a:rPr lang="en-US" dirty="0"/>
              <a:t>Earthquake, angel of the Lord descended and roll back the </a:t>
            </a:r>
            <a:r>
              <a:rPr lang="en-US" dirty="0" smtClean="0"/>
              <a:t>stone- Mt. 28:2-3</a:t>
            </a:r>
            <a:endParaRPr lang="en-US" dirty="0"/>
          </a:p>
          <a:p>
            <a:pPr lvl="2"/>
            <a:r>
              <a:rPr lang="en-US" dirty="0"/>
              <a:t>Revealed the empty </a:t>
            </a:r>
            <a:r>
              <a:rPr lang="en-US" dirty="0" smtClean="0"/>
              <a:t>tomb- Mt. 28:5-6</a:t>
            </a:r>
            <a:endParaRPr lang="en-US" dirty="0"/>
          </a:p>
          <a:p>
            <a:pPr lvl="2"/>
            <a:r>
              <a:rPr lang="en-US" dirty="0" smtClean="0"/>
              <a:t>As the Angel said, </a:t>
            </a:r>
            <a:r>
              <a:rPr lang="en-US" dirty="0"/>
              <a:t>Jesus </a:t>
            </a:r>
            <a:r>
              <a:rPr lang="en-US" dirty="0" smtClean="0"/>
              <a:t>meets women and disciples </a:t>
            </a:r>
            <a:r>
              <a:rPr lang="en-US" dirty="0"/>
              <a:t>on the road to </a:t>
            </a:r>
            <a:r>
              <a:rPr lang="en-US" dirty="0" smtClean="0"/>
              <a:t>Galilee- Mt. 28:7-10, Mk. 16:9-13, Lk. 24:13-27</a:t>
            </a:r>
            <a:endParaRPr lang="en-US" dirty="0"/>
          </a:p>
          <a:p>
            <a:r>
              <a:rPr lang="en-US" dirty="0" smtClean="0"/>
              <a:t>Jesus is risen-victory over death- Ac. 2:22-36, </a:t>
            </a:r>
          </a:p>
          <a:p>
            <a:pPr>
              <a:buNone/>
            </a:pPr>
            <a:r>
              <a:rPr lang="en-US" dirty="0" smtClean="0"/>
              <a:t>	Mk. 16:19</a:t>
            </a:r>
          </a:p>
          <a:p>
            <a:r>
              <a:rPr lang="en-US" dirty="0" smtClean="0"/>
              <a:t>Brought salvation to man- Ro. 5:6-11</a:t>
            </a:r>
            <a:endParaRPr lang="en-US" dirty="0"/>
          </a:p>
        </p:txBody>
      </p:sp>
      <p:pic>
        <p:nvPicPr>
          <p:cNvPr id="5122" name="Picture 2" descr="https://c1.staticflickr.com/1/211/520114756_6fca07c5e7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876800"/>
            <a:ext cx="2581275" cy="17638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075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Shame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Events up to Jesus’ crucifixion- Mt. 26-28</a:t>
            </a:r>
          </a:p>
          <a:p>
            <a:pPr lvl="1"/>
            <a:r>
              <a:rPr lang="en-US" dirty="0" smtClean="0"/>
              <a:t>Plotted against by chief priests, scribes, and elders-26:1-5</a:t>
            </a:r>
          </a:p>
          <a:p>
            <a:pPr lvl="1"/>
            <a:r>
              <a:rPr lang="en-US" dirty="0" smtClean="0"/>
              <a:t>Anointing at Bethany by poor woman-26:6-13</a:t>
            </a:r>
          </a:p>
          <a:p>
            <a:pPr lvl="1"/>
            <a:r>
              <a:rPr lang="en-US" dirty="0" smtClean="0"/>
              <a:t>Betrayed by Judas-26:14-16,  21-25, 47-56, 27:3-10</a:t>
            </a:r>
          </a:p>
          <a:p>
            <a:pPr lvl="1"/>
            <a:r>
              <a:rPr lang="en-US" dirty="0" smtClean="0"/>
              <a:t>Denied by Peter-26:31-35, 69-74</a:t>
            </a:r>
          </a:p>
          <a:p>
            <a:pPr lvl="1"/>
            <a:r>
              <a:rPr lang="en-US" dirty="0" smtClean="0"/>
              <a:t>Accused of blasphemy-26:57-66</a:t>
            </a:r>
          </a:p>
          <a:p>
            <a:pPr lvl="1"/>
            <a:r>
              <a:rPr lang="en-US" dirty="0" smtClean="0"/>
              <a:t>Verbally and physically abused-</a:t>
            </a:r>
          </a:p>
          <a:p>
            <a:pPr lvl="2"/>
            <a:r>
              <a:rPr lang="en-US" dirty="0" smtClean="0"/>
              <a:t>Spat on and beat 26:67, 27:30-31</a:t>
            </a:r>
          </a:p>
          <a:p>
            <a:pPr lvl="2"/>
            <a:r>
              <a:rPr lang="en-US" dirty="0" smtClean="0"/>
              <a:t>Mocked 26:68, 27:29, 39-44</a:t>
            </a:r>
          </a:p>
          <a:p>
            <a:pPr lvl="2"/>
            <a:r>
              <a:rPr lang="en-US" dirty="0" smtClean="0"/>
              <a:t>Scourged 27:26</a:t>
            </a:r>
          </a:p>
          <a:p>
            <a:pPr lvl="2"/>
            <a:r>
              <a:rPr lang="en-US" dirty="0" smtClean="0"/>
              <a:t>Robe, crown of thorns, and reed placed on Him 27:27-29</a:t>
            </a:r>
          </a:p>
          <a:p>
            <a:pPr lvl="2"/>
            <a:r>
              <a:rPr lang="en-US" dirty="0" smtClean="0"/>
              <a:t>Stripped of the robe 27:31</a:t>
            </a:r>
          </a:p>
          <a:p>
            <a:pPr lvl="2"/>
            <a:r>
              <a:rPr lang="en-US" dirty="0" smtClean="0"/>
              <a:t>Crucified 27:35</a:t>
            </a:r>
          </a:p>
          <a:p>
            <a:pPr lvl="1"/>
            <a:endParaRPr lang="en-US" dirty="0" smtClean="0"/>
          </a:p>
        </p:txBody>
      </p:sp>
      <p:pic>
        <p:nvPicPr>
          <p:cNvPr id="4100" name="Picture 4" descr="http://2.bp.blogspot.com/-BSdtvgGBSX4/U0HVQsV6kXI/AAAAAAAAI6M/PN0_nvC2VW4/s1600/jesus-before-pila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048000"/>
            <a:ext cx="3733800" cy="19909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02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Shame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Unfairly Tried-</a:t>
            </a:r>
          </a:p>
          <a:p>
            <a:pPr lvl="1"/>
            <a:r>
              <a:rPr lang="en-US" dirty="0" smtClean="0"/>
              <a:t>Caiaphas and the Sanhedrin council- Mt. 26:57-68</a:t>
            </a:r>
          </a:p>
          <a:p>
            <a:pPr lvl="1"/>
            <a:r>
              <a:rPr lang="en-US" dirty="0" smtClean="0"/>
              <a:t>Pilate- Mt. 27:11-14</a:t>
            </a:r>
            <a:r>
              <a:rPr lang="en-US" dirty="0"/>
              <a:t>, </a:t>
            </a:r>
            <a:r>
              <a:rPr lang="en-US" dirty="0" smtClean="0"/>
              <a:t>15-25, Lk. 23:1-5, 13-25</a:t>
            </a:r>
          </a:p>
          <a:p>
            <a:pPr lvl="1"/>
            <a:r>
              <a:rPr lang="en-US" dirty="0" smtClean="0"/>
              <a:t>Herod- Lk. 23:6-12</a:t>
            </a:r>
            <a:endParaRPr lang="en-US" dirty="0"/>
          </a:p>
          <a:p>
            <a:r>
              <a:rPr lang="en-US" dirty="0" smtClean="0"/>
              <a:t>Jesus</a:t>
            </a:r>
            <a:r>
              <a:rPr lang="en-US" dirty="0"/>
              <a:t>’ </a:t>
            </a:r>
            <a:r>
              <a:rPr lang="en-US" dirty="0" smtClean="0"/>
              <a:t>Crucifixion-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innocent man crucified on the </a:t>
            </a:r>
            <a:r>
              <a:rPr lang="en-US" dirty="0" smtClean="0"/>
              <a:t>cross, punished as a criminal- Mt. 27:35, Is. 53:9</a:t>
            </a:r>
          </a:p>
          <a:p>
            <a:pPr lvl="1"/>
            <a:r>
              <a:rPr lang="en-US" dirty="0" smtClean="0"/>
              <a:t>Hung between two robbers- Mt. 27:38</a:t>
            </a:r>
            <a:endParaRPr lang="en-US" dirty="0"/>
          </a:p>
          <a:p>
            <a:pPr lvl="1"/>
            <a:r>
              <a:rPr lang="en-US" dirty="0"/>
              <a:t>Verbal </a:t>
            </a:r>
            <a:r>
              <a:rPr lang="en-US" dirty="0" smtClean="0"/>
              <a:t>abuse from crowd and robbers- Mt. 27:39, 44</a:t>
            </a:r>
            <a:endParaRPr lang="en-US" dirty="0"/>
          </a:p>
          <a:p>
            <a:r>
              <a:rPr lang="en-US" dirty="0"/>
              <a:t>Post </a:t>
            </a:r>
            <a:r>
              <a:rPr lang="en-US" dirty="0" smtClean="0"/>
              <a:t>Crucifixion-</a:t>
            </a:r>
            <a:endParaRPr lang="en-US" dirty="0"/>
          </a:p>
          <a:p>
            <a:pPr lvl="1"/>
            <a:r>
              <a:rPr lang="en-US" dirty="0" smtClean="0"/>
              <a:t>Pharisees request Jesus’ tomb be sealed &amp; guarded- Mt. 27:62-66</a:t>
            </a:r>
          </a:p>
          <a:p>
            <a:pPr lvl="1"/>
            <a:r>
              <a:rPr lang="en-US" dirty="0" smtClean="0"/>
              <a:t>Jesus </a:t>
            </a:r>
            <a:r>
              <a:rPr lang="en-US" dirty="0"/>
              <a:t>rebukes </a:t>
            </a:r>
            <a:r>
              <a:rPr lang="en-US" dirty="0" smtClean="0"/>
              <a:t>His 11 </a:t>
            </a:r>
            <a:r>
              <a:rPr lang="en-US" dirty="0"/>
              <a:t>apostles due to </a:t>
            </a:r>
            <a:r>
              <a:rPr lang="en-US" dirty="0" smtClean="0"/>
              <a:t>unbelief- Mk. 16:14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2" descr="http://www.fggam.org/wp-content/uploads/2015/04/cross-671379_640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324600" y="1447800"/>
            <a:ext cx="2590800" cy="19313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413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 we bring shame to Jesus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world</a:t>
            </a:r>
          </a:p>
          <a:p>
            <a:pPr lvl="1"/>
            <a:r>
              <a:rPr lang="en-US" sz="2100" dirty="0" smtClean="0"/>
              <a:t>Shame </a:t>
            </a:r>
            <a:r>
              <a:rPr lang="en-US" sz="2100" dirty="0"/>
              <a:t>poured on the cross</a:t>
            </a:r>
          </a:p>
          <a:p>
            <a:pPr lvl="2"/>
            <a:r>
              <a:rPr lang="en-US" sz="2100" dirty="0" smtClean="0"/>
              <a:t>Sneer </a:t>
            </a:r>
            <a:r>
              <a:rPr lang="en-US" sz="2100" dirty="0"/>
              <a:t>at blood atonement</a:t>
            </a:r>
          </a:p>
          <a:p>
            <a:pPr lvl="2"/>
            <a:r>
              <a:rPr lang="en-US" sz="2100" dirty="0" smtClean="0"/>
              <a:t>Mock at the </a:t>
            </a:r>
            <a:r>
              <a:rPr lang="en-US" sz="2100" dirty="0"/>
              <a:t>idea of innocent </a:t>
            </a:r>
            <a:r>
              <a:rPr lang="en-US" sz="2100" dirty="0" smtClean="0"/>
              <a:t>dying</a:t>
            </a:r>
          </a:p>
          <a:p>
            <a:pPr lvl="2">
              <a:buNone/>
            </a:pPr>
            <a:r>
              <a:rPr lang="en-US" sz="2100" dirty="0" smtClean="0"/>
              <a:t>	 </a:t>
            </a:r>
            <a:r>
              <a:rPr lang="en-US" sz="2100" dirty="0"/>
              <a:t>for the guilty</a:t>
            </a:r>
          </a:p>
          <a:p>
            <a:pPr lvl="1"/>
            <a:r>
              <a:rPr lang="en-US" sz="2100" dirty="0" smtClean="0"/>
              <a:t>Shame placed on God’s design and plan</a:t>
            </a:r>
          </a:p>
          <a:p>
            <a:pPr lvl="2"/>
            <a:r>
              <a:rPr lang="en-US" sz="2100" dirty="0" smtClean="0"/>
              <a:t>Creation</a:t>
            </a:r>
          </a:p>
          <a:p>
            <a:pPr lvl="2"/>
            <a:r>
              <a:rPr lang="en-US" sz="2100" dirty="0" smtClean="0"/>
              <a:t>Marriage</a:t>
            </a:r>
          </a:p>
          <a:p>
            <a:pPr lvl="2"/>
            <a:r>
              <a:rPr lang="en-US" sz="2100" dirty="0" smtClean="0"/>
              <a:t>Plan of salvation</a:t>
            </a:r>
          </a:p>
          <a:p>
            <a:pPr lvl="2"/>
            <a:r>
              <a:rPr lang="en-US" sz="2100" dirty="0" smtClean="0"/>
              <a:t>Eternal destination</a:t>
            </a:r>
          </a:p>
          <a:p>
            <a:endParaRPr lang="en-US" dirty="0" smtClean="0"/>
          </a:p>
          <a:p>
            <a:r>
              <a:rPr lang="en-US" dirty="0" smtClean="0"/>
              <a:t>Us</a:t>
            </a:r>
          </a:p>
          <a:p>
            <a:pPr lvl="1"/>
            <a:r>
              <a:rPr lang="en-US" sz="2100" dirty="0" smtClean="0"/>
              <a:t>Set our minds on worldly things- Ph. 3:17-19</a:t>
            </a:r>
          </a:p>
          <a:p>
            <a:pPr lvl="1"/>
            <a:r>
              <a:rPr lang="en-US" sz="2100" dirty="0" smtClean="0"/>
              <a:t>Continuing in sin- He. 10:26, Ja. 4:17</a:t>
            </a:r>
          </a:p>
          <a:p>
            <a:pPr lvl="1"/>
            <a:r>
              <a:rPr lang="en-US" sz="2100" dirty="0" smtClean="0"/>
              <a:t>Half hearted service- Re. 3:14-16, Ec. 9:10</a:t>
            </a:r>
          </a:p>
          <a:p>
            <a:pPr lvl="1"/>
            <a:r>
              <a:rPr lang="en-US" sz="2100" dirty="0" smtClean="0"/>
              <a:t>Hypocritical conduct- Mt. 23, I Jo. 1:6</a:t>
            </a:r>
          </a:p>
          <a:p>
            <a:pPr lvl="1"/>
            <a:r>
              <a:rPr lang="en-US" sz="2100" dirty="0" smtClean="0"/>
              <a:t>Do what we choose, not what the Bible tells us- Pr. 1:22-31, Ro. 1:18-32</a:t>
            </a:r>
          </a:p>
          <a:p>
            <a:pPr lvl="1"/>
            <a:r>
              <a:rPr lang="en-US" sz="2100" dirty="0" smtClean="0"/>
              <a:t>Not partaking of the Lord Supper properly- I Co. 11:27-29</a:t>
            </a:r>
          </a:p>
          <a:p>
            <a:pPr lvl="1"/>
            <a:r>
              <a:rPr lang="en-US" sz="2100" dirty="0" smtClean="0"/>
              <a:t>Not spreading the gospel- Mt. 28:18-20</a:t>
            </a:r>
            <a:endParaRPr lang="en-US" sz="2100" dirty="0"/>
          </a:p>
        </p:txBody>
      </p:sp>
      <p:pic>
        <p:nvPicPr>
          <p:cNvPr id="2050" name="Picture 2" descr="http://img.timeinc.net/time/daily/2011/1110/seven_billion_l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828800"/>
            <a:ext cx="3848100" cy="1828800"/>
          </a:xfrm>
          <a:prstGeom prst="rect">
            <a:avLst/>
          </a:prstGeom>
          <a:noFill/>
        </p:spPr>
      </p:pic>
      <p:pic>
        <p:nvPicPr>
          <p:cNvPr id="2052" name="Picture 4" descr="http://www.knollwoodchurch.org/pic/knollwd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733800"/>
            <a:ext cx="3580418" cy="1666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553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 we bring glory to Jesus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Deny self (pride)- Mt. 16:24, Lk. 9:23-24, Ga. 2:20</a:t>
            </a:r>
          </a:p>
          <a:p>
            <a:r>
              <a:rPr lang="en-US" sz="2000" dirty="0" smtClean="0"/>
              <a:t>Help Others- He. 13:16, 1 Jn. 3:17</a:t>
            </a:r>
          </a:p>
          <a:p>
            <a:r>
              <a:rPr lang="en-US" sz="2000" dirty="0" smtClean="0"/>
              <a:t>Spread the gospel- Mt. 28:18-20, Ro. 1:16, 10:13-14</a:t>
            </a:r>
          </a:p>
          <a:p>
            <a:r>
              <a:rPr lang="en-US" sz="2000" dirty="0" smtClean="0"/>
              <a:t>Let your light shine- Mt. 5:14-16, Ph. 2:15-16</a:t>
            </a:r>
          </a:p>
          <a:p>
            <a:r>
              <a:rPr lang="en-US" sz="2000" dirty="0" smtClean="0"/>
              <a:t>Worship Him- Lk. 4:8, He. 12:28-29</a:t>
            </a:r>
          </a:p>
          <a:p>
            <a:r>
              <a:rPr lang="en-US" sz="2000" dirty="0" smtClean="0"/>
              <a:t>Obey His word- Jn. 14:21, Lk.11:28</a:t>
            </a:r>
          </a:p>
          <a:p>
            <a:pPr lvl="1"/>
            <a:r>
              <a:rPr lang="en-US" sz="1800" dirty="0" smtClean="0"/>
              <a:t>Hear- Ro. 10:17</a:t>
            </a:r>
          </a:p>
          <a:p>
            <a:pPr lvl="1"/>
            <a:r>
              <a:rPr lang="en-US" sz="1800" dirty="0" smtClean="0"/>
              <a:t>Believe- Mk. 16:16</a:t>
            </a:r>
          </a:p>
          <a:p>
            <a:pPr lvl="1"/>
            <a:r>
              <a:rPr lang="en-US" sz="1800" dirty="0" smtClean="0"/>
              <a:t>Repent-Ac. 2:38</a:t>
            </a:r>
          </a:p>
          <a:p>
            <a:pPr lvl="1"/>
            <a:r>
              <a:rPr lang="en-US" sz="1800" dirty="0" smtClean="0"/>
              <a:t>Confess- Ro. 10:9-10</a:t>
            </a:r>
          </a:p>
          <a:p>
            <a:pPr lvl="1"/>
            <a:r>
              <a:rPr lang="en-US" sz="1800" dirty="0" smtClean="0"/>
              <a:t>Baptized- Mk. 16:16</a:t>
            </a:r>
          </a:p>
          <a:p>
            <a:pPr lvl="1"/>
            <a:r>
              <a:rPr lang="en-US" sz="1800" dirty="0" smtClean="0"/>
              <a:t>Live faithfully- Re. 2:10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steps-of-the-plan-of-salv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886200"/>
            <a:ext cx="4191000" cy="279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440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2472</TotalTime>
  <Words>587</Words>
  <Application>Microsoft Office PowerPoint</Application>
  <PresentationFormat>On-screen Show (4:3)</PresentationFormat>
  <Paragraphs>119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Thatch</vt:lpstr>
      <vt:lpstr>The Glory and The Shame</vt:lpstr>
      <vt:lpstr>The Glory</vt:lpstr>
      <vt:lpstr>The Glory</vt:lpstr>
      <vt:lpstr>The Glory</vt:lpstr>
      <vt:lpstr>The Shame</vt:lpstr>
      <vt:lpstr>The Shame</vt:lpstr>
      <vt:lpstr>How do we bring shame to Jesus today?</vt:lpstr>
      <vt:lpstr>How do we bring glory to Jesus today?</vt:lpstr>
    </vt:vector>
  </TitlesOfParts>
  <Company>U.S Air Force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Glory and The Shame</dc:title>
  <dc:creator>1115662623A</dc:creator>
  <cp:lastModifiedBy>Guest</cp:lastModifiedBy>
  <cp:revision>91</cp:revision>
  <dcterms:created xsi:type="dcterms:W3CDTF">2016-03-03T18:36:33Z</dcterms:created>
  <dcterms:modified xsi:type="dcterms:W3CDTF">2016-03-07T00:50:21Z</dcterms:modified>
</cp:coreProperties>
</file>