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6" r:id="rId5"/>
    <p:sldId id="273" r:id="rId6"/>
    <p:sldId id="283" r:id="rId7"/>
    <p:sldId id="274" r:id="rId8"/>
    <p:sldId id="275" r:id="rId9"/>
    <p:sldId id="281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2A05-7D36-46B0-A468-D5A238FB8297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5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08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.ytimg.com/vi/BYKZbAq5wR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407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Studies in the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Sermon on the Mount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59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osphericblog.com/wp-content/uploads/2010/07/gre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52749"/>
            <a:ext cx="4762500" cy="32194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jrenseyblog.files.wordpress.com/2015/02/mt-7-judge-not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 bwMode="auto">
          <a:xfrm>
            <a:off x="457200" y="523874"/>
            <a:ext cx="8343900" cy="58007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5638800"/>
            <a:ext cx="3810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791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haroni" panose="02010803020104030203" pitchFamily="2" charset="-79"/>
              </a:rPr>
              <a:t>Matthew 7:1-6</a:t>
            </a:r>
            <a:endParaRPr lang="en-US" sz="3200" b="1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25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the Bible Says About Judging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judge</a:t>
            </a:r>
            <a:r>
              <a:rPr lang="en-US" dirty="0" smtClean="0"/>
              <a:t> - </a:t>
            </a:r>
            <a:r>
              <a:rPr lang="en-US" b="1" dirty="0" err="1" smtClean="0"/>
              <a:t>krino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“to separate, select, choose”; hence, “to determine,” and so “to judge, pronounce judgment” (Vine’s). </a:t>
            </a:r>
          </a:p>
          <a:p>
            <a:pPr lvl="0"/>
            <a:r>
              <a:rPr lang="en-US" dirty="0"/>
              <a:t>“to distinguish, i.e. decide (mentally or judicially) (Strong’s). </a:t>
            </a:r>
            <a:endParaRPr lang="en-US" dirty="0" smtClean="0"/>
          </a:p>
          <a:p>
            <a:pPr lvl="0"/>
            <a:endParaRPr lang="en-US" sz="800" dirty="0"/>
          </a:p>
          <a:p>
            <a:pPr lvl="0"/>
            <a:r>
              <a:rPr lang="en-US" dirty="0"/>
              <a:t>A judgment is a determination based upon an observation. </a:t>
            </a:r>
          </a:p>
        </p:txBody>
      </p:sp>
    </p:spTree>
    <p:extLst>
      <p:ext uri="{BB962C8B-B14F-4D97-AF65-F5344CB8AC3E}">
        <p14:creationId xmlns:p14="http://schemas.microsoft.com/office/powerpoint/2010/main" val="2749767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Does Jesus Prohibit All Judging?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We are to remove the speck from our brother’s eye (v</a:t>
            </a:r>
            <a:r>
              <a:rPr lang="en-US" b="1" dirty="0"/>
              <a:t>. </a:t>
            </a:r>
            <a:r>
              <a:rPr lang="en-US" b="1" dirty="0" smtClean="0"/>
              <a:t>5</a:t>
            </a:r>
            <a:r>
              <a:rPr lang="en-US" b="1" dirty="0"/>
              <a:t>). </a:t>
            </a:r>
          </a:p>
          <a:p>
            <a:pPr lvl="0"/>
            <a:r>
              <a:rPr lang="en-US" b="1" dirty="0" smtClean="0"/>
              <a:t>We are to determine who are </a:t>
            </a:r>
            <a:r>
              <a:rPr lang="en-US" b="1" dirty="0" smtClean="0"/>
              <a:t>dogs and swine (v. 6). </a:t>
            </a:r>
          </a:p>
          <a:p>
            <a:pPr lvl="0"/>
            <a:r>
              <a:rPr lang="en-US" b="1" dirty="0" smtClean="0"/>
              <a:t>We are to determine who are false prophets (vs. 15-20). </a:t>
            </a:r>
          </a:p>
          <a:p>
            <a:pPr lvl="0"/>
            <a:endParaRPr lang="en-US" sz="900" b="1" dirty="0"/>
          </a:p>
          <a:p>
            <a:pPr lvl="0"/>
            <a:r>
              <a:rPr lang="en-US" b="1" dirty="0"/>
              <a:t>We cannot violate Matthew 7:1 by </a:t>
            </a:r>
            <a:r>
              <a:rPr lang="en-US" b="1" dirty="0" smtClean="0"/>
              <a:t>obeying the rest of the chapter!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87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Does Jesus Prohibit All Judging?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We cannot help our brethren without making judgments.</a:t>
            </a:r>
          </a:p>
          <a:p>
            <a:pPr lvl="1"/>
            <a:r>
              <a:rPr lang="en-US" b="1" dirty="0" smtClean="0"/>
              <a:t>Gal. 6:1; 1 Thess. 5:14</a:t>
            </a:r>
            <a:r>
              <a:rPr lang="en-US" b="1" dirty="0" smtClean="0"/>
              <a:t> </a:t>
            </a:r>
            <a:endParaRPr lang="en-US" b="1" dirty="0"/>
          </a:p>
          <a:p>
            <a:pPr lvl="0"/>
            <a:r>
              <a:rPr lang="en-US" b="1" dirty="0" smtClean="0"/>
              <a:t>We are to make judgments regarding the sinful activities of others.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Ephesians 5:11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8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Did Jesus Mean?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b="1" dirty="0" smtClean="0"/>
              <a:t>Jesus is sounding forth a warning. </a:t>
            </a:r>
          </a:p>
          <a:p>
            <a:r>
              <a:rPr lang="en-US" b="1" dirty="0" smtClean="0"/>
              <a:t>Jesus is n</a:t>
            </a:r>
            <a:r>
              <a:rPr lang="en-US" b="1" dirty="0" smtClean="0"/>
              <a:t>ot </a:t>
            </a:r>
            <a:r>
              <a:rPr lang="en-US" b="1" dirty="0" smtClean="0"/>
              <a:t>forbidding all judging. He is condemning </a:t>
            </a:r>
            <a:r>
              <a:rPr lang="en-US" b="1" dirty="0"/>
              <a:t>hypocritical and hypercritical judgments (vs. 3-5). </a:t>
            </a:r>
            <a:endParaRPr lang="en-US" b="1" dirty="0" smtClean="0"/>
          </a:p>
          <a:p>
            <a:pPr lvl="0"/>
            <a:r>
              <a:rPr lang="en-US" b="1" dirty="0"/>
              <a:t>Jesus is </a:t>
            </a:r>
            <a:r>
              <a:rPr lang="en-US" b="1" dirty="0" smtClean="0"/>
              <a:t>forbidding the </a:t>
            </a:r>
            <a:r>
              <a:rPr lang="en-US" b="1" dirty="0"/>
              <a:t>merciless spirit that condemns others while pardoning </a:t>
            </a:r>
            <a:r>
              <a:rPr lang="en-US" b="1" dirty="0" smtClean="0"/>
              <a:t>self.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85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Judging Righteous Judgment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John 7:24</a:t>
            </a:r>
            <a:endParaRPr lang="en-US" b="1" dirty="0" smtClean="0"/>
          </a:p>
          <a:p>
            <a:endParaRPr lang="en-US" sz="800" b="1" dirty="0" smtClean="0"/>
          </a:p>
          <a:p>
            <a:r>
              <a:rPr lang="en-US" b="1" dirty="0" smtClean="0"/>
              <a:t>A judgment that is according to the right standards.</a:t>
            </a:r>
          </a:p>
          <a:p>
            <a:r>
              <a:rPr lang="en-US" b="1" dirty="0" smtClean="0"/>
              <a:t>A judgment that is fair                                      for us to make. </a:t>
            </a:r>
          </a:p>
          <a:p>
            <a:r>
              <a:rPr lang="en-US" b="1" dirty="0" smtClean="0"/>
              <a:t>A judgment that we                                          have the right to make. </a:t>
            </a:r>
            <a:endParaRPr lang="en-US" b="1" dirty="0" smtClean="0"/>
          </a:p>
        </p:txBody>
      </p:sp>
      <p:pic>
        <p:nvPicPr>
          <p:cNvPr id="3074" name="Picture 2" descr="http://ecx.images-amazon.com/images/I/41EEXazIwF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“Do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not give what is holy to the dogs;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nor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cast your pearls before swine,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       lest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they trample them under their feet, and turn and tear you in pieces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.”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Matthew 7:6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taryncoxthewife.com/wp-content/uploads/2013/09/Pearl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48100" cy="25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What the Bible Says About Judging</vt:lpstr>
      <vt:lpstr>Does Jesus Prohibit All Judging?</vt:lpstr>
      <vt:lpstr>Does Jesus Prohibit All Judging?</vt:lpstr>
      <vt:lpstr>What Did Jesus Mean?</vt:lpstr>
      <vt:lpstr>Judging Righteous Judgment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Heath</cp:lastModifiedBy>
  <cp:revision>32</cp:revision>
  <dcterms:created xsi:type="dcterms:W3CDTF">2015-12-31T21:24:57Z</dcterms:created>
  <dcterms:modified xsi:type="dcterms:W3CDTF">2016-02-20T16:32:05Z</dcterms:modified>
</cp:coreProperties>
</file>